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67" r:id="rId14"/>
    <p:sldId id="268" r:id="rId15"/>
    <p:sldId id="269" r:id="rId16"/>
    <p:sldId id="270" r:id="rId17"/>
    <p:sldId id="271" r:id="rId18"/>
  </p:sldIdLst>
  <p:sldSz cx="18288000" cy="10287000"/>
  <p:notesSz cx="6858000" cy="9144000"/>
  <p:embeddedFontLst>
    <p:embeddedFont>
      <p:font typeface="Hertical Smooth" panose="02020500000000000000" charset="0"/>
      <p:regular r:id="rId19"/>
    </p:embeddedFont>
    <p:embeddedFont>
      <p:font typeface="Mango AC" panose="02020500000000000000" charset="0"/>
      <p:regular r:id="rId20"/>
    </p:embeddedFont>
    <p:embeddedFont>
      <p:font typeface="Noto Sans T Chinese" panose="02020500000000000000" charset="-120"/>
      <p:regular r:id="rId21"/>
    </p:embeddedFont>
    <p:embeddedFont>
      <p:font typeface="Be Vietnam" panose="02020500000000000000" charset="0"/>
      <p:regular r:id="rId22"/>
    </p:embeddedFont>
    <p:embeddedFont>
      <p:font typeface="Hangyaboly" panose="02020500000000000000" charset="0"/>
      <p:regular r:id="rId23"/>
    </p:embeddedFont>
    <p:embeddedFont>
      <p:font typeface="Noto Sans T Chinese Bold" panose="02020500000000000000" charset="-120"/>
      <p:regular r:id="rId24"/>
    </p:embeddedFont>
    <p:embeddedFont>
      <p:font typeface="Handyman" panose="02020500000000000000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2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2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0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5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36.png"/><Relationship Id="rId14" Type="http://schemas.openxmlformats.org/officeDocument/2006/relationships/image" Target="../media/image5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5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36.png"/><Relationship Id="rId14" Type="http://schemas.openxmlformats.org/officeDocument/2006/relationships/image" Target="../media/image5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7.sv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6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7.png"/><Relationship Id="rId10" Type="http://schemas.openxmlformats.org/officeDocument/2006/relationships/image" Target="../media/image7.svg"/><Relationship Id="rId4" Type="http://schemas.openxmlformats.org/officeDocument/2006/relationships/image" Target="../media/image10.sv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9.png"/><Relationship Id="rId10" Type="http://schemas.openxmlformats.org/officeDocument/2006/relationships/image" Target="../media/image7.svg"/><Relationship Id="rId4" Type="http://schemas.openxmlformats.org/officeDocument/2006/relationships/image" Target="../media/image14.sv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0.jpe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3.gif"/><Relationship Id="rId5" Type="http://schemas.openxmlformats.org/officeDocument/2006/relationships/image" Target="../media/image4.png"/><Relationship Id="rId10" Type="http://schemas.openxmlformats.org/officeDocument/2006/relationships/image" Target="../media/image20.svg"/><Relationship Id="rId4" Type="http://schemas.openxmlformats.org/officeDocument/2006/relationships/image" Target="../media/image11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149080" y="0"/>
            <a:ext cx="9138920" cy="10287000"/>
          </a:xfrm>
          <a:custGeom>
            <a:avLst/>
            <a:gdLst/>
            <a:ahLst/>
            <a:cxnLst/>
            <a:rect l="l" t="t" r="r" b="b"/>
            <a:pathLst>
              <a:path w="9138920" h="10287000">
                <a:moveTo>
                  <a:pt x="9138920" y="0"/>
                </a:moveTo>
                <a:lnTo>
                  <a:pt x="0" y="0"/>
                </a:lnTo>
                <a:lnTo>
                  <a:pt x="0" y="10287000"/>
                </a:lnTo>
                <a:lnTo>
                  <a:pt x="9138920" y="10287000"/>
                </a:lnTo>
                <a:lnTo>
                  <a:pt x="913892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25" b="-93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9149080" cy="10287000"/>
          </a:xfrm>
          <a:custGeom>
            <a:avLst/>
            <a:gdLst/>
            <a:ahLst/>
            <a:cxnLst/>
            <a:rect l="l" t="t" r="r" b="b"/>
            <a:pathLst>
              <a:path w="9149080" h="10287000">
                <a:moveTo>
                  <a:pt x="0" y="0"/>
                </a:moveTo>
                <a:lnTo>
                  <a:pt x="9149080" y="0"/>
                </a:lnTo>
                <a:lnTo>
                  <a:pt x="9149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91" b="-939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996221" y="-1031432"/>
            <a:ext cx="12284833" cy="7565720"/>
            <a:chOff x="0" y="0"/>
            <a:chExt cx="2678768" cy="1649742"/>
          </a:xfrm>
        </p:grpSpPr>
        <p:sp>
          <p:nvSpPr>
            <p:cNvPr id="5" name="Freeform 5"/>
            <p:cNvSpPr/>
            <p:nvPr/>
          </p:nvSpPr>
          <p:spPr>
            <a:xfrm>
              <a:off x="92710" y="106680"/>
              <a:ext cx="2574628" cy="1530362"/>
            </a:xfrm>
            <a:custGeom>
              <a:avLst/>
              <a:gdLst/>
              <a:ahLst/>
              <a:cxnLst/>
              <a:rect l="l" t="t" r="r" b="b"/>
              <a:pathLst>
                <a:path w="2574628" h="1530362">
                  <a:moveTo>
                    <a:pt x="2547958" y="1341132"/>
                  </a:moveTo>
                  <a:cubicBezTo>
                    <a:pt x="2547958" y="1428762"/>
                    <a:pt x="2471758" y="1499882"/>
                    <a:pt x="2390478" y="1499882"/>
                  </a:cubicBezTo>
                  <a:lnTo>
                    <a:pt x="66040" y="1499882"/>
                  </a:lnTo>
                  <a:cubicBezTo>
                    <a:pt x="43180" y="1499882"/>
                    <a:pt x="20320" y="1494802"/>
                    <a:pt x="0" y="1485912"/>
                  </a:cubicBezTo>
                  <a:cubicBezTo>
                    <a:pt x="26670" y="1513852"/>
                    <a:pt x="63500" y="1530362"/>
                    <a:pt x="110537" y="1530362"/>
                  </a:cubicBezTo>
                  <a:lnTo>
                    <a:pt x="2428578" y="1530362"/>
                  </a:lnTo>
                  <a:cubicBezTo>
                    <a:pt x="2508588" y="1530362"/>
                    <a:pt x="2574628" y="1464322"/>
                    <a:pt x="2574628" y="1384312"/>
                  </a:cubicBezTo>
                  <a:lnTo>
                    <a:pt x="2574628" y="95250"/>
                  </a:lnTo>
                  <a:cubicBezTo>
                    <a:pt x="2574628" y="58420"/>
                    <a:pt x="2560658" y="25400"/>
                    <a:pt x="2539068" y="0"/>
                  </a:cubicBezTo>
                  <a:cubicBezTo>
                    <a:pt x="2545418" y="16510"/>
                    <a:pt x="2547958" y="34290"/>
                    <a:pt x="2547958" y="52070"/>
                  </a:cubicBezTo>
                  <a:lnTo>
                    <a:pt x="2547958" y="1341132"/>
                  </a:lnTo>
                  <a:lnTo>
                    <a:pt x="2547958" y="1341132"/>
                  </a:lnTo>
                  <a:close/>
                </a:path>
              </a:pathLst>
            </a:custGeom>
            <a:solidFill>
              <a:srgbClr val="E7DFD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2700" y="12700"/>
              <a:ext cx="2613998" cy="1581162"/>
            </a:xfrm>
            <a:custGeom>
              <a:avLst/>
              <a:gdLst/>
              <a:ahLst/>
              <a:cxnLst/>
              <a:rect l="l" t="t" r="r" b="b"/>
              <a:pathLst>
                <a:path w="2613998" h="1581162">
                  <a:moveTo>
                    <a:pt x="146050" y="1581162"/>
                  </a:moveTo>
                  <a:lnTo>
                    <a:pt x="2467948" y="1581162"/>
                  </a:lnTo>
                  <a:cubicBezTo>
                    <a:pt x="2547958" y="1581162"/>
                    <a:pt x="2613998" y="1515122"/>
                    <a:pt x="2613998" y="1435112"/>
                  </a:cubicBezTo>
                  <a:lnTo>
                    <a:pt x="2613998" y="146050"/>
                  </a:lnTo>
                  <a:cubicBezTo>
                    <a:pt x="2613998" y="66040"/>
                    <a:pt x="2547958" y="0"/>
                    <a:pt x="246794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435112"/>
                  </a:lnTo>
                  <a:cubicBezTo>
                    <a:pt x="0" y="1516392"/>
                    <a:pt x="66040" y="1581162"/>
                    <a:pt x="146050" y="1581162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678768" cy="1649742"/>
            </a:xfrm>
            <a:custGeom>
              <a:avLst/>
              <a:gdLst/>
              <a:ahLst/>
              <a:cxnLst/>
              <a:rect l="l" t="t" r="r" b="b"/>
              <a:pathLst>
                <a:path w="2678768" h="1649742">
                  <a:moveTo>
                    <a:pt x="2615268" y="74930"/>
                  </a:moveTo>
                  <a:cubicBezTo>
                    <a:pt x="2587328" y="30480"/>
                    <a:pt x="2537798" y="0"/>
                    <a:pt x="248064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447812"/>
                  </a:lnTo>
                  <a:cubicBezTo>
                    <a:pt x="0" y="1499882"/>
                    <a:pt x="25400" y="1545602"/>
                    <a:pt x="63500" y="1574812"/>
                  </a:cubicBezTo>
                  <a:cubicBezTo>
                    <a:pt x="91440" y="1619262"/>
                    <a:pt x="140970" y="1649742"/>
                    <a:pt x="205515" y="1649742"/>
                  </a:cubicBezTo>
                  <a:lnTo>
                    <a:pt x="2520018" y="1649742"/>
                  </a:lnTo>
                  <a:cubicBezTo>
                    <a:pt x="2607648" y="1649742"/>
                    <a:pt x="2678768" y="1578622"/>
                    <a:pt x="2678768" y="1490992"/>
                  </a:cubicBezTo>
                  <a:lnTo>
                    <a:pt x="2678768" y="201930"/>
                  </a:lnTo>
                  <a:cubicBezTo>
                    <a:pt x="2678768" y="149860"/>
                    <a:pt x="2653368" y="104140"/>
                    <a:pt x="2615268" y="74930"/>
                  </a:cubicBezTo>
                  <a:close/>
                  <a:moveTo>
                    <a:pt x="12700" y="144781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480648" y="12700"/>
                  </a:lnTo>
                  <a:cubicBezTo>
                    <a:pt x="2560658" y="12700"/>
                    <a:pt x="2626698" y="78740"/>
                    <a:pt x="2626698" y="158750"/>
                  </a:cubicBezTo>
                  <a:lnTo>
                    <a:pt x="2626698" y="1447812"/>
                  </a:lnTo>
                  <a:cubicBezTo>
                    <a:pt x="2626698" y="1527822"/>
                    <a:pt x="2560658" y="1593862"/>
                    <a:pt x="2480648" y="1593862"/>
                  </a:cubicBezTo>
                  <a:lnTo>
                    <a:pt x="158750" y="1593862"/>
                  </a:lnTo>
                  <a:cubicBezTo>
                    <a:pt x="78740" y="1593862"/>
                    <a:pt x="12700" y="1529092"/>
                    <a:pt x="12700" y="1447812"/>
                  </a:cubicBezTo>
                  <a:close/>
                  <a:moveTo>
                    <a:pt x="2667338" y="1490992"/>
                  </a:moveTo>
                  <a:cubicBezTo>
                    <a:pt x="2667338" y="1571002"/>
                    <a:pt x="2600028" y="1637042"/>
                    <a:pt x="2520018" y="1637042"/>
                  </a:cubicBezTo>
                  <a:lnTo>
                    <a:pt x="205515" y="1637042"/>
                  </a:lnTo>
                  <a:cubicBezTo>
                    <a:pt x="157480" y="1637042"/>
                    <a:pt x="120650" y="1620532"/>
                    <a:pt x="93980" y="1592592"/>
                  </a:cubicBezTo>
                  <a:cubicBezTo>
                    <a:pt x="114300" y="1601482"/>
                    <a:pt x="135890" y="1606562"/>
                    <a:pt x="160020" y="1606562"/>
                  </a:cubicBezTo>
                  <a:lnTo>
                    <a:pt x="2481918" y="1606562"/>
                  </a:lnTo>
                  <a:cubicBezTo>
                    <a:pt x="2569548" y="1606562"/>
                    <a:pt x="2640668" y="1535442"/>
                    <a:pt x="2640668" y="1447812"/>
                  </a:cubicBezTo>
                  <a:lnTo>
                    <a:pt x="2640668" y="158750"/>
                  </a:lnTo>
                  <a:cubicBezTo>
                    <a:pt x="2640668" y="140970"/>
                    <a:pt x="2636858" y="123190"/>
                    <a:pt x="2631778" y="106680"/>
                  </a:cubicBezTo>
                  <a:cubicBezTo>
                    <a:pt x="2653368" y="132080"/>
                    <a:pt x="2667338" y="165100"/>
                    <a:pt x="2667338" y="201930"/>
                  </a:cubicBezTo>
                  <a:lnTo>
                    <a:pt x="2667338" y="1490992"/>
                  </a:lnTo>
                  <a:cubicBezTo>
                    <a:pt x="2667338" y="1490992"/>
                    <a:pt x="2667338" y="1490992"/>
                    <a:pt x="2667338" y="1490992"/>
                  </a:cubicBezTo>
                  <a:close/>
                </a:path>
              </a:pathLst>
            </a:custGeom>
            <a:solidFill>
              <a:srgbClr val="5E3023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2576804" y="5459012"/>
            <a:ext cx="13123669" cy="4977273"/>
          </a:xfrm>
          <a:custGeom>
            <a:avLst/>
            <a:gdLst/>
            <a:ahLst/>
            <a:cxnLst/>
            <a:rect l="l" t="t" r="r" b="b"/>
            <a:pathLst>
              <a:path w="13123669" h="4977273">
                <a:moveTo>
                  <a:pt x="0" y="0"/>
                </a:moveTo>
                <a:lnTo>
                  <a:pt x="13123668" y="0"/>
                </a:lnTo>
                <a:lnTo>
                  <a:pt x="13123668" y="4977273"/>
                </a:lnTo>
                <a:lnTo>
                  <a:pt x="0" y="49772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852246">
            <a:off x="620566" y="2076772"/>
            <a:ext cx="1376956" cy="1786146"/>
          </a:xfrm>
          <a:custGeom>
            <a:avLst/>
            <a:gdLst/>
            <a:ahLst/>
            <a:cxnLst/>
            <a:rect l="l" t="t" r="r" b="b"/>
            <a:pathLst>
              <a:path w="1376956" h="1786146">
                <a:moveTo>
                  <a:pt x="0" y="0"/>
                </a:moveTo>
                <a:lnTo>
                  <a:pt x="1376956" y="0"/>
                </a:lnTo>
                <a:lnTo>
                  <a:pt x="1376956" y="1786146"/>
                </a:lnTo>
                <a:lnTo>
                  <a:pt x="0" y="17861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35762">
            <a:off x="16366440" y="5994565"/>
            <a:ext cx="1213200" cy="1573727"/>
          </a:xfrm>
          <a:custGeom>
            <a:avLst/>
            <a:gdLst/>
            <a:ahLst/>
            <a:cxnLst/>
            <a:rect l="l" t="t" r="r" b="b"/>
            <a:pathLst>
              <a:path w="1213200" h="1573727">
                <a:moveTo>
                  <a:pt x="0" y="0"/>
                </a:moveTo>
                <a:lnTo>
                  <a:pt x="1213200" y="0"/>
                </a:lnTo>
                <a:lnTo>
                  <a:pt x="1213200" y="1573727"/>
                </a:lnTo>
                <a:lnTo>
                  <a:pt x="0" y="1573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303303" y="5071619"/>
            <a:ext cx="1691553" cy="751801"/>
          </a:xfrm>
          <a:custGeom>
            <a:avLst/>
            <a:gdLst/>
            <a:ahLst/>
            <a:cxnLst/>
            <a:rect l="l" t="t" r="r" b="b"/>
            <a:pathLst>
              <a:path w="1691553" h="751801">
                <a:moveTo>
                  <a:pt x="0" y="0"/>
                </a:moveTo>
                <a:lnTo>
                  <a:pt x="1691553" y="0"/>
                </a:lnTo>
                <a:lnTo>
                  <a:pt x="1691553" y="751801"/>
                </a:lnTo>
                <a:lnTo>
                  <a:pt x="0" y="7518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219394" y="186980"/>
            <a:ext cx="11838488" cy="3200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9"/>
              </a:lnSpc>
            </a:pPr>
            <a:r>
              <a:rPr lang="en-US" sz="9999">
                <a:solidFill>
                  <a:srgbClr val="5E3023"/>
                </a:solidFill>
                <a:latin typeface="Hertical Smooth"/>
              </a:rPr>
              <a:t>112  學年度</a:t>
            </a:r>
          </a:p>
          <a:p>
            <a:pPr algn="ctr">
              <a:lnSpc>
                <a:spcPts val="11399"/>
              </a:lnSpc>
            </a:pPr>
            <a:r>
              <a:rPr lang="en-US" sz="9999">
                <a:solidFill>
                  <a:srgbClr val="FF3131"/>
                </a:solidFill>
                <a:ea typeface="Hertical Smooth"/>
              </a:rPr>
              <a:t>安親班交通安全會議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23396" y="4900169"/>
            <a:ext cx="9149644" cy="847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4499">
                <a:solidFill>
                  <a:srgbClr val="5E3023">
                    <a:alpha val="81961"/>
                  </a:srgbClr>
                </a:solidFill>
                <a:ea typeface="Be Vietnam"/>
              </a:rPr>
              <a:t>歡迎蒞臨同德國小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51127" y="4000500"/>
            <a:ext cx="12985743" cy="6044780"/>
          </a:xfrm>
          <a:custGeom>
            <a:avLst/>
            <a:gdLst/>
            <a:ahLst/>
            <a:cxnLst/>
            <a:rect l="l" t="t" r="r" b="b"/>
            <a:pathLst>
              <a:path w="12985743" h="7654204">
                <a:moveTo>
                  <a:pt x="0" y="0"/>
                </a:moveTo>
                <a:lnTo>
                  <a:pt x="12985744" y="0"/>
                </a:lnTo>
                <a:lnTo>
                  <a:pt x="12985744" y="7654204"/>
                </a:lnTo>
                <a:lnTo>
                  <a:pt x="0" y="765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8" b="-8937"/>
            </a:stretch>
          </a:blipFill>
        </p:spPr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2E2E2E"/>
              </a:clrFrom>
              <a:clrTo>
                <a:srgbClr val="2E2E2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9" y="277312"/>
            <a:ext cx="12573000" cy="3494588"/>
          </a:xfrm>
          <a:prstGeom prst="rect">
            <a:avLst/>
          </a:prstGeom>
          <a:effectLst>
            <a:glow>
              <a:schemeClr val="accent1"/>
            </a:glow>
            <a:outerShdw blurRad="50800" dist="50800" dir="5400000" sx="1000" sy="1000" algn="ctr" rotWithShape="0">
              <a:srgbClr val="000000"/>
            </a:outerShdw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 prstMaterial="powder"/>
        </p:spPr>
      </p:pic>
      <p:sp>
        <p:nvSpPr>
          <p:cNvPr id="3" name="TextBox 3"/>
          <p:cNvSpPr txBox="1"/>
          <p:nvPr/>
        </p:nvSpPr>
        <p:spPr>
          <a:xfrm>
            <a:off x="2133598" y="2678385"/>
            <a:ext cx="1402080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000000"/>
                </a:solidFill>
                <a:ea typeface="Noto Sans T Chinese Bold"/>
              </a:rPr>
              <a:t>一年級後走廊安親班位置圖</a:t>
            </a:r>
            <a:endParaRPr lang="en-US" sz="9200" dirty="0">
              <a:solidFill>
                <a:srgbClr val="000000"/>
              </a:solidFill>
              <a:ea typeface="Noto Sans T Chines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92349" y="1028700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811955" y="590749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08975" y="8591550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6167" y="2586572"/>
            <a:ext cx="6120736" cy="4057864"/>
          </a:xfrm>
          <a:custGeom>
            <a:avLst/>
            <a:gdLst/>
            <a:ahLst/>
            <a:cxnLst/>
            <a:rect l="l" t="t" r="r" b="b"/>
            <a:pathLst>
              <a:path w="6120736" h="4057864">
                <a:moveTo>
                  <a:pt x="0" y="0"/>
                </a:moveTo>
                <a:lnTo>
                  <a:pt x="6120736" y="0"/>
                </a:lnTo>
                <a:lnTo>
                  <a:pt x="6120736" y="4057865"/>
                </a:lnTo>
                <a:lnTo>
                  <a:pt x="0" y="40578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563" b="-656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28563" y="2434670"/>
            <a:ext cx="6267736" cy="4361670"/>
          </a:xfrm>
          <a:custGeom>
            <a:avLst/>
            <a:gdLst/>
            <a:ahLst/>
            <a:cxnLst/>
            <a:rect l="l" t="t" r="r" b="b"/>
            <a:pathLst>
              <a:path w="6267736" h="4361670">
                <a:moveTo>
                  <a:pt x="0" y="0"/>
                </a:moveTo>
                <a:lnTo>
                  <a:pt x="6267735" y="0"/>
                </a:lnTo>
                <a:lnTo>
                  <a:pt x="6267735" y="4361669"/>
                </a:lnTo>
                <a:lnTo>
                  <a:pt x="0" y="43616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87" b="-388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92118" y="6710117"/>
            <a:ext cx="7428835" cy="3266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47"/>
              </a:lnSpc>
              <a:spcBef>
                <a:spcPct val="0"/>
              </a:spcBef>
            </a:pPr>
            <a:r>
              <a:rPr lang="en-US" sz="5962">
                <a:solidFill>
                  <a:srgbClr val="443C45"/>
                </a:solidFill>
                <a:ea typeface="Handyman"/>
              </a:rPr>
              <a:t>交通車停放中埔一街88巷請熄火，避免怠速被環保局開罰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28563" y="6782481"/>
            <a:ext cx="6094906" cy="3194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5"/>
              </a:lnSpc>
              <a:spcBef>
                <a:spcPct val="0"/>
              </a:spcBef>
            </a:pPr>
            <a:r>
              <a:rPr lang="en-US" sz="5853">
                <a:solidFill>
                  <a:srgbClr val="443C45"/>
                </a:solidFill>
                <a:ea typeface="Handyman"/>
              </a:rPr>
              <a:t>請依限參加車輛定期檢驗，俾維護學生乘車安全。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22559" y="76399"/>
            <a:ext cx="12020655" cy="2510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7028"/>
              </a:lnSpc>
              <a:spcBef>
                <a:spcPct val="0"/>
              </a:spcBef>
            </a:pPr>
            <a:r>
              <a:rPr lang="en-US" sz="13098">
                <a:solidFill>
                  <a:srgbClr val="5E3023"/>
                </a:solidFill>
                <a:latin typeface="Hertical Smooth"/>
              </a:rPr>
              <a:t>  2 交 通 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92349" y="1028700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811955" y="590749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08975" y="8591550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39988" y="3536052"/>
            <a:ext cx="8083957" cy="4257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47"/>
              </a:lnSpc>
              <a:spcBef>
                <a:spcPct val="0"/>
              </a:spcBef>
            </a:pPr>
            <a:r>
              <a:rPr lang="en-US" sz="5962" dirty="0" err="1" smtClean="0">
                <a:solidFill>
                  <a:srgbClr val="443C45"/>
                </a:solidFill>
                <a:ea typeface="Handyman"/>
              </a:rPr>
              <a:t>交通車</a:t>
            </a:r>
            <a:r>
              <a:rPr lang="zh-TW" altLang="en-US" sz="5962" dirty="0" smtClean="0">
                <a:solidFill>
                  <a:srgbClr val="443C45"/>
                </a:solidFill>
                <a:ea typeface="Handyman"/>
              </a:rPr>
              <a:t>早到請</a:t>
            </a:r>
            <a:r>
              <a:rPr lang="en-US" sz="5962" dirty="0" err="1" smtClean="0">
                <a:solidFill>
                  <a:srgbClr val="443C45"/>
                </a:solidFill>
                <a:ea typeface="Handyman"/>
              </a:rPr>
              <a:t>停放</a:t>
            </a:r>
            <a:endParaRPr lang="en-US" sz="5962" dirty="0" smtClean="0">
              <a:solidFill>
                <a:srgbClr val="443C45"/>
              </a:solidFill>
              <a:ea typeface="Handyman"/>
            </a:endParaRPr>
          </a:p>
          <a:p>
            <a:pPr marL="0" lvl="0" indent="0" algn="ctr">
              <a:lnSpc>
                <a:spcPts val="8347"/>
              </a:lnSpc>
              <a:spcBef>
                <a:spcPct val="0"/>
              </a:spcBef>
            </a:pPr>
            <a:r>
              <a:rPr lang="en-US" sz="5962" dirty="0" smtClean="0">
                <a:solidFill>
                  <a:srgbClr val="443C45"/>
                </a:solidFill>
                <a:ea typeface="Handyman"/>
              </a:rPr>
              <a:t>中埔一街</a:t>
            </a:r>
            <a:r>
              <a:rPr lang="en-US" sz="5962" dirty="0">
                <a:solidFill>
                  <a:srgbClr val="443C45"/>
                </a:solidFill>
                <a:ea typeface="Handyman"/>
              </a:rPr>
              <a:t>88</a:t>
            </a:r>
            <a:r>
              <a:rPr lang="en-US" sz="5962" dirty="0" smtClean="0">
                <a:solidFill>
                  <a:srgbClr val="443C45"/>
                </a:solidFill>
                <a:ea typeface="Handyman"/>
              </a:rPr>
              <a:t>巷</a:t>
            </a:r>
            <a:r>
              <a:rPr lang="zh-TW" altLang="en-US" sz="5962" dirty="0" smtClean="0">
                <a:solidFill>
                  <a:srgbClr val="443C45"/>
                </a:solidFill>
                <a:ea typeface="Handyman"/>
              </a:rPr>
              <a:t>。</a:t>
            </a:r>
            <a:endParaRPr lang="en-US" altLang="zh-TW" sz="5962" dirty="0" smtClean="0">
              <a:solidFill>
                <a:srgbClr val="443C45"/>
              </a:solidFill>
              <a:ea typeface="Handyman"/>
            </a:endParaRPr>
          </a:p>
          <a:p>
            <a:pPr marL="0" lvl="0" indent="0" algn="ctr">
              <a:lnSpc>
                <a:spcPts val="8347"/>
              </a:lnSpc>
              <a:spcBef>
                <a:spcPct val="0"/>
              </a:spcBef>
            </a:pPr>
            <a:r>
              <a:rPr lang="zh-TW" altLang="en-US" sz="5962" dirty="0" smtClean="0">
                <a:solidFill>
                  <a:srgbClr val="443C45"/>
                </a:solidFill>
                <a:ea typeface="Handyman"/>
              </a:rPr>
              <a:t>勿佔用本校家長接送區停車位</a:t>
            </a:r>
            <a:r>
              <a:rPr lang="en-US" altLang="zh-TW" sz="5962" dirty="0" smtClean="0">
                <a:solidFill>
                  <a:srgbClr val="443C45"/>
                </a:solidFill>
                <a:ea typeface="Handyman"/>
              </a:rPr>
              <a:t>!</a:t>
            </a:r>
            <a:endParaRPr lang="en-US" sz="5962" dirty="0">
              <a:solidFill>
                <a:srgbClr val="443C45"/>
              </a:solidFill>
              <a:ea typeface="Handyma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322559" y="76399"/>
            <a:ext cx="12020655" cy="2510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7028"/>
              </a:lnSpc>
              <a:spcBef>
                <a:spcPct val="0"/>
              </a:spcBef>
            </a:pPr>
            <a:r>
              <a:rPr lang="en-US" sz="13098">
                <a:solidFill>
                  <a:srgbClr val="5E3023"/>
                </a:solidFill>
                <a:latin typeface="Hertical Smooth"/>
              </a:rPr>
              <a:t>  2 交 通 車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48" y="2376182"/>
            <a:ext cx="8769756" cy="657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8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62482" y="975505"/>
            <a:ext cx="9898333" cy="189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9"/>
              </a:lnSpc>
            </a:pPr>
            <a:r>
              <a:rPr lang="en-US" sz="10340">
                <a:solidFill>
                  <a:srgbClr val="443C45"/>
                </a:solidFill>
                <a:latin typeface="Mango AC"/>
              </a:rPr>
              <a:t>3 學生行為表現</a:t>
            </a:r>
          </a:p>
        </p:txBody>
      </p:sp>
      <p:sp>
        <p:nvSpPr>
          <p:cNvPr id="3" name="Freeform 3"/>
          <p:cNvSpPr/>
          <p:nvPr/>
        </p:nvSpPr>
        <p:spPr>
          <a:xfrm>
            <a:off x="4336988" y="1071308"/>
            <a:ext cx="5234258" cy="5935756"/>
          </a:xfrm>
          <a:custGeom>
            <a:avLst/>
            <a:gdLst/>
            <a:ahLst/>
            <a:cxnLst/>
            <a:rect l="l" t="t" r="r" b="b"/>
            <a:pathLst>
              <a:path w="5234258" h="5935756">
                <a:moveTo>
                  <a:pt x="0" y="0"/>
                </a:moveTo>
                <a:lnTo>
                  <a:pt x="5234258" y="0"/>
                </a:lnTo>
                <a:lnTo>
                  <a:pt x="5234258" y="5935756"/>
                </a:lnTo>
                <a:lnTo>
                  <a:pt x="0" y="5935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27246" y="2387655"/>
            <a:ext cx="5723136" cy="6828037"/>
          </a:xfrm>
          <a:custGeom>
            <a:avLst/>
            <a:gdLst/>
            <a:ahLst/>
            <a:cxnLst/>
            <a:rect l="l" t="t" r="r" b="b"/>
            <a:pathLst>
              <a:path w="5723136" h="6828037">
                <a:moveTo>
                  <a:pt x="5723136" y="0"/>
                </a:moveTo>
                <a:lnTo>
                  <a:pt x="0" y="0"/>
                </a:lnTo>
                <a:lnTo>
                  <a:pt x="0" y="6828037"/>
                </a:lnTo>
                <a:lnTo>
                  <a:pt x="5723136" y="6828037"/>
                </a:lnTo>
                <a:lnTo>
                  <a:pt x="572313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27580" y="-1850035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67211" y="-1309383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32045" y="-2246351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1"/>
                </a:lnTo>
                <a:lnTo>
                  <a:pt x="0" y="31493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096340" y="3015156"/>
            <a:ext cx="8506587" cy="7271844"/>
            <a:chOff x="0" y="0"/>
            <a:chExt cx="11342116" cy="9695791"/>
          </a:xfrm>
        </p:grpSpPr>
        <p:sp>
          <p:nvSpPr>
            <p:cNvPr id="9" name="TextBox 9"/>
            <p:cNvSpPr txBox="1"/>
            <p:nvPr/>
          </p:nvSpPr>
          <p:spPr>
            <a:xfrm>
              <a:off x="9990197" y="1324400"/>
              <a:ext cx="1351919" cy="890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4"/>
                </a:lnSpc>
              </a:pPr>
              <a:r>
                <a:rPr lang="en-US" sz="1995">
                  <a:solidFill>
                    <a:srgbClr val="000000"/>
                  </a:solidFill>
                  <a:ea typeface="Noto Sans T Chinese"/>
                </a:rPr>
                <a:t>學習成效</a:t>
              </a:r>
            </a:p>
            <a:p>
              <a:pPr algn="ctr">
                <a:lnSpc>
                  <a:spcPts val="2794"/>
                </a:lnSpc>
              </a:pPr>
              <a:r>
                <a:rPr lang="en-US" sz="1995">
                  <a:solidFill>
                    <a:srgbClr val="000000"/>
                  </a:solidFill>
                  <a:latin typeface="Noto Sans T Chinese"/>
                </a:rPr>
                <a:t>33.3%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4995098" y="8805368"/>
              <a:ext cx="1351919" cy="890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4"/>
                </a:lnSpc>
              </a:pPr>
              <a:r>
                <a:rPr lang="en-US" sz="1995">
                  <a:solidFill>
                    <a:srgbClr val="000000"/>
                  </a:solidFill>
                  <a:ea typeface="Noto Sans T Chinese"/>
                </a:rPr>
                <a:t>遊戲安全</a:t>
              </a:r>
            </a:p>
            <a:p>
              <a:pPr algn="ctr">
                <a:lnSpc>
                  <a:spcPts val="2794"/>
                </a:lnSpc>
              </a:pPr>
              <a:r>
                <a:rPr lang="en-US" sz="1995">
                  <a:solidFill>
                    <a:srgbClr val="000000"/>
                  </a:solidFill>
                  <a:latin typeface="Noto Sans T Chinese"/>
                </a:rPr>
                <a:t>33.3%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324400"/>
              <a:ext cx="1351919" cy="890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4"/>
                </a:lnSpc>
              </a:pPr>
              <a:r>
                <a:rPr lang="en-US" sz="1995">
                  <a:solidFill>
                    <a:srgbClr val="000000"/>
                  </a:solidFill>
                  <a:ea typeface="Noto Sans T Chinese"/>
                </a:rPr>
                <a:t>人際互動</a:t>
              </a:r>
            </a:p>
            <a:p>
              <a:pPr algn="ctr">
                <a:lnSpc>
                  <a:spcPts val="2794"/>
                </a:lnSpc>
              </a:pPr>
              <a:r>
                <a:rPr lang="en-US" sz="1995">
                  <a:solidFill>
                    <a:srgbClr val="000000"/>
                  </a:solidFill>
                  <a:latin typeface="Noto Sans T Chinese"/>
                </a:rPr>
                <a:t>33.3%</a:t>
              </a:r>
            </a:p>
          </p:txBody>
        </p: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1393503" y="0"/>
              <a:ext cx="8555110" cy="8555110"/>
              <a:chOff x="0" y="0"/>
              <a:chExt cx="2540000" cy="254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270000" y="0"/>
                <a:ext cx="1337786" cy="1959176"/>
              </a:xfrm>
              <a:custGeom>
                <a:avLst/>
                <a:gdLst/>
                <a:ahLst/>
                <a:cxnLst/>
                <a:rect l="l" t="t" r="r" b="b"/>
                <a:pathLst>
                  <a:path w="1337786" h="1959176">
                    <a:moveTo>
                      <a:pt x="0" y="0"/>
                    </a:moveTo>
                    <a:lnTo>
                      <a:pt x="0" y="0"/>
                    </a:lnTo>
                    <a:cubicBezTo>
                      <a:pt x="465090" y="0"/>
                      <a:pt x="892978" y="254225"/>
                      <a:pt x="1115382" y="662692"/>
                    </a:cubicBezTo>
                    <a:cubicBezTo>
                      <a:pt x="1337786" y="1071159"/>
                      <a:pt x="1319126" y="1568522"/>
                      <a:pt x="1066741" y="1959176"/>
                    </a:cubicBezTo>
                    <a:lnTo>
                      <a:pt x="533371" y="1614588"/>
                    </a:lnTo>
                    <a:cubicBezTo>
                      <a:pt x="659563" y="1419261"/>
                      <a:pt x="668893" y="1170579"/>
                      <a:pt x="557691" y="966346"/>
                    </a:cubicBezTo>
                    <a:cubicBezTo>
                      <a:pt x="446489" y="762113"/>
                      <a:pt x="232545" y="635000"/>
                      <a:pt x="0" y="635000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139785" y="1559618"/>
                <a:ext cx="2230067" cy="991611"/>
              </a:xfrm>
              <a:custGeom>
                <a:avLst/>
                <a:gdLst/>
                <a:ahLst/>
                <a:cxnLst/>
                <a:rect l="l" t="t" r="r" b="b"/>
                <a:pathLst>
                  <a:path w="2230067" h="991611">
                    <a:moveTo>
                      <a:pt x="2230067" y="345382"/>
                    </a:moveTo>
                    <a:cubicBezTo>
                      <a:pt x="1997522" y="748161"/>
                      <a:pt x="1563413" y="991611"/>
                      <a:pt x="1098468" y="979985"/>
                    </a:cubicBezTo>
                    <a:cubicBezTo>
                      <a:pt x="633524" y="968359"/>
                      <a:pt x="212124" y="703517"/>
                      <a:pt x="0" y="289619"/>
                    </a:cubicBezTo>
                    <a:lnTo>
                      <a:pt x="565108" y="0"/>
                    </a:lnTo>
                    <a:cubicBezTo>
                      <a:pt x="671170" y="206950"/>
                      <a:pt x="881869" y="339371"/>
                      <a:pt x="1114342" y="345184"/>
                    </a:cubicBezTo>
                    <a:cubicBezTo>
                      <a:pt x="1346814" y="350997"/>
                      <a:pt x="1563869" y="229272"/>
                      <a:pt x="1680141" y="27882"/>
                    </a:cubicBezTo>
                    <a:close/>
                  </a:path>
                </a:pathLst>
              </a:custGeom>
              <a:solidFill>
                <a:srgbClr val="41B8D5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-56717" y="0"/>
                <a:ext cx="1326653" cy="1905000"/>
              </a:xfrm>
              <a:custGeom>
                <a:avLst/>
                <a:gdLst/>
                <a:ahLst/>
                <a:cxnLst/>
                <a:rect l="l" t="t" r="r" b="b"/>
                <a:pathLst>
                  <a:path w="1326653" h="1905000">
                    <a:moveTo>
                      <a:pt x="226865" y="1905000"/>
                    </a:moveTo>
                    <a:cubicBezTo>
                      <a:pt x="12" y="1512080"/>
                      <a:pt x="0" y="1027986"/>
                      <a:pt x="226833" y="635055"/>
                    </a:cubicBezTo>
                    <a:cubicBezTo>
                      <a:pt x="453666" y="242124"/>
                      <a:pt x="872885" y="45"/>
                      <a:pt x="1326590" y="0"/>
                    </a:cubicBezTo>
                    <a:lnTo>
                      <a:pt x="1326654" y="635000"/>
                    </a:lnTo>
                    <a:cubicBezTo>
                      <a:pt x="1099801" y="635023"/>
                      <a:pt x="890191" y="756062"/>
                      <a:pt x="776775" y="952528"/>
                    </a:cubicBezTo>
                    <a:cubicBezTo>
                      <a:pt x="663359" y="1148993"/>
                      <a:pt x="663365" y="1391040"/>
                      <a:pt x="776791" y="1587500"/>
                    </a:cubicBezTo>
                    <a:close/>
                  </a:path>
                </a:pathLst>
              </a:custGeom>
              <a:solidFill>
                <a:srgbClr val="2D8BBA"/>
              </a:solidFill>
            </p:spPr>
          </p:sp>
        </p:grpSp>
      </p:grpSp>
      <p:sp>
        <p:nvSpPr>
          <p:cNvPr id="16" name="TextBox 16"/>
          <p:cNvSpPr txBox="1"/>
          <p:nvPr/>
        </p:nvSpPr>
        <p:spPr>
          <a:xfrm>
            <a:off x="7862482" y="3896311"/>
            <a:ext cx="3810000" cy="1285864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rgbClr val="443C45"/>
                </a:solidFill>
                <a:ea typeface="Noto Sans T Chinese Bold"/>
              </a:rPr>
              <a:t>人際互動</a:t>
            </a:r>
            <a:endParaRPr lang="en-US" sz="7500" dirty="0">
              <a:solidFill>
                <a:srgbClr val="443C45"/>
              </a:solidFill>
              <a:ea typeface="Noto Sans T Chinese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992726" y="4008456"/>
            <a:ext cx="3810000" cy="1285864"/>
          </a:xfrm>
          <a:prstGeom prst="rect">
            <a:avLst/>
          </a:prstGeom>
          <a:solidFill>
            <a:srgbClr val="92D050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rgbClr val="443C45"/>
                </a:solidFill>
                <a:ea typeface="Noto Sans T Chinese Bold"/>
              </a:rPr>
              <a:t>學習成效</a:t>
            </a:r>
            <a:endParaRPr lang="en-US" sz="7500" dirty="0">
              <a:solidFill>
                <a:srgbClr val="443C45"/>
              </a:solidFill>
              <a:ea typeface="Noto Sans T Chinese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622580" y="8976251"/>
            <a:ext cx="3810000" cy="12858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rgbClr val="443C45"/>
                </a:solidFill>
                <a:ea typeface="Noto Sans T Chinese Bold"/>
              </a:rPr>
              <a:t>遊戲安全</a:t>
            </a:r>
            <a:endParaRPr lang="en-US" sz="7500" dirty="0">
              <a:solidFill>
                <a:srgbClr val="443C45"/>
              </a:solidFill>
              <a:ea typeface="Noto Sans T Chines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15121" y="704850"/>
            <a:ext cx="9898333" cy="189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9"/>
              </a:lnSpc>
            </a:pPr>
            <a:r>
              <a:rPr lang="en-US" sz="10340">
                <a:solidFill>
                  <a:srgbClr val="443C45"/>
                </a:solidFill>
                <a:ea typeface="Mango AC"/>
              </a:rPr>
              <a:t>夥伴模式</a:t>
            </a:r>
          </a:p>
        </p:txBody>
      </p:sp>
      <p:sp>
        <p:nvSpPr>
          <p:cNvPr id="3" name="Freeform 3"/>
          <p:cNvSpPr/>
          <p:nvPr/>
        </p:nvSpPr>
        <p:spPr>
          <a:xfrm>
            <a:off x="13527580" y="-1850035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67211" y="-1309383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32045" y="-2246351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1"/>
                </a:lnTo>
                <a:lnTo>
                  <a:pt x="0" y="31493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305062" y="2484117"/>
            <a:ext cx="8918451" cy="7623926"/>
            <a:chOff x="0" y="0"/>
            <a:chExt cx="11891269" cy="10165234"/>
          </a:xfrm>
        </p:grpSpPr>
        <p:sp>
          <p:nvSpPr>
            <p:cNvPr id="7" name="TextBox 7"/>
            <p:cNvSpPr txBox="1"/>
            <p:nvPr/>
          </p:nvSpPr>
          <p:spPr>
            <a:xfrm>
              <a:off x="10473894" y="1380382"/>
              <a:ext cx="1417375" cy="941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9"/>
                </a:lnSpc>
              </a:pPr>
              <a:r>
                <a:rPr lang="en-US" sz="2092">
                  <a:solidFill>
                    <a:srgbClr val="000000"/>
                  </a:solidFill>
                  <a:ea typeface="Noto Sans T Chinese"/>
                </a:rPr>
                <a:t>學習成效</a:t>
              </a:r>
            </a:p>
            <a:p>
              <a:pPr algn="ctr">
                <a:lnSpc>
                  <a:spcPts val="2929"/>
                </a:lnSpc>
              </a:pPr>
              <a:r>
                <a:rPr lang="en-US" sz="2092">
                  <a:solidFill>
                    <a:srgbClr val="000000"/>
                  </a:solidFill>
                  <a:latin typeface="Noto Sans T Chinese"/>
                </a:rPr>
                <a:t>33.3%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236947" y="9223558"/>
              <a:ext cx="1417375" cy="941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9"/>
                </a:lnSpc>
              </a:pPr>
              <a:r>
                <a:rPr lang="en-US" sz="2092">
                  <a:solidFill>
                    <a:srgbClr val="000000"/>
                  </a:solidFill>
                  <a:ea typeface="Noto Sans T Chinese"/>
                </a:rPr>
                <a:t>遊戲安全</a:t>
              </a:r>
            </a:p>
            <a:p>
              <a:pPr algn="ctr">
                <a:lnSpc>
                  <a:spcPts val="2929"/>
                </a:lnSpc>
              </a:pPr>
              <a:r>
                <a:rPr lang="en-US" sz="2092">
                  <a:solidFill>
                    <a:srgbClr val="000000"/>
                  </a:solidFill>
                  <a:latin typeface="Noto Sans T Chinese"/>
                </a:rPr>
                <a:t>33.3%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380382"/>
              <a:ext cx="1417375" cy="941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9"/>
                </a:lnSpc>
              </a:pPr>
              <a:r>
                <a:rPr lang="en-US" sz="2092">
                  <a:solidFill>
                    <a:srgbClr val="000000"/>
                  </a:solidFill>
                  <a:ea typeface="Noto Sans T Chinese"/>
                </a:rPr>
                <a:t>人際互動</a:t>
              </a:r>
            </a:p>
            <a:p>
              <a:pPr algn="ctr">
                <a:lnSpc>
                  <a:spcPts val="2929"/>
                </a:lnSpc>
              </a:pPr>
              <a:r>
                <a:rPr lang="en-US" sz="2092">
                  <a:solidFill>
                    <a:srgbClr val="000000"/>
                  </a:solidFill>
                  <a:latin typeface="Noto Sans T Chinese"/>
                </a:rPr>
                <a:t>33.3%</a:t>
              </a:r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460972" y="0"/>
              <a:ext cx="8969324" cy="8969324"/>
              <a:chOff x="0" y="0"/>
              <a:chExt cx="2540000" cy="254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270000" y="0"/>
                <a:ext cx="1337786" cy="1959176"/>
              </a:xfrm>
              <a:custGeom>
                <a:avLst/>
                <a:gdLst/>
                <a:ahLst/>
                <a:cxnLst/>
                <a:rect l="l" t="t" r="r" b="b"/>
                <a:pathLst>
                  <a:path w="1337786" h="1959176">
                    <a:moveTo>
                      <a:pt x="0" y="0"/>
                    </a:moveTo>
                    <a:lnTo>
                      <a:pt x="0" y="0"/>
                    </a:lnTo>
                    <a:cubicBezTo>
                      <a:pt x="465090" y="0"/>
                      <a:pt x="892978" y="254225"/>
                      <a:pt x="1115382" y="662692"/>
                    </a:cubicBezTo>
                    <a:cubicBezTo>
                      <a:pt x="1337786" y="1071159"/>
                      <a:pt x="1319126" y="1568522"/>
                      <a:pt x="1066741" y="1959176"/>
                    </a:cubicBezTo>
                    <a:lnTo>
                      <a:pt x="533371" y="1614588"/>
                    </a:lnTo>
                    <a:cubicBezTo>
                      <a:pt x="659563" y="1419261"/>
                      <a:pt x="668893" y="1170579"/>
                      <a:pt x="557691" y="966346"/>
                    </a:cubicBezTo>
                    <a:cubicBezTo>
                      <a:pt x="446489" y="762113"/>
                      <a:pt x="232545" y="635000"/>
                      <a:pt x="0" y="635000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139785" y="1559618"/>
                <a:ext cx="2230067" cy="991611"/>
              </a:xfrm>
              <a:custGeom>
                <a:avLst/>
                <a:gdLst/>
                <a:ahLst/>
                <a:cxnLst/>
                <a:rect l="l" t="t" r="r" b="b"/>
                <a:pathLst>
                  <a:path w="2230067" h="991611">
                    <a:moveTo>
                      <a:pt x="2230067" y="345382"/>
                    </a:moveTo>
                    <a:cubicBezTo>
                      <a:pt x="1997522" y="748161"/>
                      <a:pt x="1563413" y="991611"/>
                      <a:pt x="1098468" y="979985"/>
                    </a:cubicBezTo>
                    <a:cubicBezTo>
                      <a:pt x="633524" y="968359"/>
                      <a:pt x="212124" y="703517"/>
                      <a:pt x="0" y="289619"/>
                    </a:cubicBezTo>
                    <a:lnTo>
                      <a:pt x="565108" y="0"/>
                    </a:lnTo>
                    <a:cubicBezTo>
                      <a:pt x="671170" y="206950"/>
                      <a:pt x="881869" y="339371"/>
                      <a:pt x="1114342" y="345184"/>
                    </a:cubicBezTo>
                    <a:cubicBezTo>
                      <a:pt x="1346814" y="350997"/>
                      <a:pt x="1563869" y="229272"/>
                      <a:pt x="1680141" y="27882"/>
                    </a:cubicBezTo>
                    <a:close/>
                  </a:path>
                </a:pathLst>
              </a:custGeom>
              <a:solidFill>
                <a:srgbClr val="41B8D5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-56717" y="0"/>
                <a:ext cx="1326653" cy="1905000"/>
              </a:xfrm>
              <a:custGeom>
                <a:avLst/>
                <a:gdLst/>
                <a:ahLst/>
                <a:cxnLst/>
                <a:rect l="l" t="t" r="r" b="b"/>
                <a:pathLst>
                  <a:path w="1326653" h="1905000">
                    <a:moveTo>
                      <a:pt x="226865" y="1905000"/>
                    </a:moveTo>
                    <a:cubicBezTo>
                      <a:pt x="12" y="1512080"/>
                      <a:pt x="0" y="1027986"/>
                      <a:pt x="226833" y="635055"/>
                    </a:cubicBezTo>
                    <a:cubicBezTo>
                      <a:pt x="453666" y="242124"/>
                      <a:pt x="872885" y="45"/>
                      <a:pt x="1326590" y="0"/>
                    </a:cubicBezTo>
                    <a:lnTo>
                      <a:pt x="1326654" y="635000"/>
                    </a:lnTo>
                    <a:cubicBezTo>
                      <a:pt x="1099801" y="635023"/>
                      <a:pt x="890191" y="756062"/>
                      <a:pt x="776775" y="952528"/>
                    </a:cubicBezTo>
                    <a:cubicBezTo>
                      <a:pt x="663359" y="1148993"/>
                      <a:pt x="663365" y="1391040"/>
                      <a:pt x="776791" y="1587500"/>
                    </a:cubicBezTo>
                    <a:close/>
                  </a:path>
                </a:pathLst>
              </a:custGeom>
              <a:solidFill>
                <a:srgbClr val="2D8BBA"/>
              </a:solidFill>
            </p:spPr>
          </p:sp>
        </p:grpSp>
      </p:grpSp>
      <p:sp>
        <p:nvSpPr>
          <p:cNvPr id="14" name="Freeform 14"/>
          <p:cNvSpPr/>
          <p:nvPr/>
        </p:nvSpPr>
        <p:spPr>
          <a:xfrm>
            <a:off x="6895681" y="388117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263656" y="3432640"/>
            <a:ext cx="2986088" cy="1285864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rgbClr val="443C45"/>
                </a:solidFill>
                <a:ea typeface="Noto Sans T Chinese Bold"/>
              </a:rPr>
              <a:t>家     長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50138" y="3495159"/>
            <a:ext cx="4154884" cy="12858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rgbClr val="443C45"/>
                </a:solidFill>
                <a:ea typeface="Noto Sans T Chinese Bold"/>
              </a:rPr>
              <a:t>安   親   班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68136" y="8842956"/>
            <a:ext cx="2769890" cy="1285864"/>
          </a:xfrm>
          <a:prstGeom prst="rect">
            <a:avLst/>
          </a:prstGeom>
          <a:solidFill>
            <a:srgbClr val="92D050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rgbClr val="443C45"/>
                </a:solidFill>
                <a:ea typeface="Noto Sans T Chinese Bold"/>
              </a:rPr>
              <a:t>學    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17035" y="1707110"/>
            <a:ext cx="13853929" cy="6872779"/>
            <a:chOff x="0" y="0"/>
            <a:chExt cx="8149370" cy="4042811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8126510" cy="4014871"/>
            </a:xfrm>
            <a:custGeom>
              <a:avLst/>
              <a:gdLst/>
              <a:ahLst/>
              <a:cxnLst/>
              <a:rect l="l" t="t" r="r" b="b"/>
              <a:pathLst>
                <a:path w="8126510" h="4014871">
                  <a:moveTo>
                    <a:pt x="8126510" y="4014871"/>
                  </a:moveTo>
                  <a:lnTo>
                    <a:pt x="0" y="4007251"/>
                  </a:lnTo>
                  <a:lnTo>
                    <a:pt x="0" y="1405689"/>
                  </a:lnTo>
                  <a:lnTo>
                    <a:pt x="17780" y="19050"/>
                  </a:lnTo>
                  <a:lnTo>
                    <a:pt x="4050529" y="0"/>
                  </a:lnTo>
                  <a:lnTo>
                    <a:pt x="8107460" y="5080"/>
                  </a:lnTo>
                  <a:close/>
                </a:path>
              </a:pathLst>
            </a:custGeom>
            <a:solidFill>
              <a:srgbClr val="0E67A3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8155720" cy="4041541"/>
            </a:xfrm>
            <a:custGeom>
              <a:avLst/>
              <a:gdLst/>
              <a:ahLst/>
              <a:cxnLst/>
              <a:rect l="l" t="t" r="r" b="b"/>
              <a:pathLst>
                <a:path w="8155720" h="4041541">
                  <a:moveTo>
                    <a:pt x="8121430" y="21590"/>
                  </a:moveTo>
                  <a:cubicBezTo>
                    <a:pt x="8122700" y="34290"/>
                    <a:pt x="8122700" y="44450"/>
                    <a:pt x="8123970" y="54610"/>
                  </a:cubicBezTo>
                  <a:cubicBezTo>
                    <a:pt x="8126510" y="124926"/>
                    <a:pt x="8127780" y="212664"/>
                    <a:pt x="8130320" y="297269"/>
                  </a:cubicBezTo>
                  <a:cubicBezTo>
                    <a:pt x="8130320" y="419476"/>
                    <a:pt x="8143020" y="2829145"/>
                    <a:pt x="8149370" y="2951352"/>
                  </a:cubicBezTo>
                  <a:cubicBezTo>
                    <a:pt x="8155720" y="3136229"/>
                    <a:pt x="8151910" y="3324240"/>
                    <a:pt x="8151910" y="3509117"/>
                  </a:cubicBezTo>
                  <a:cubicBezTo>
                    <a:pt x="8151910" y="3672060"/>
                    <a:pt x="8153180" y="3822468"/>
                    <a:pt x="8154450" y="3980581"/>
                  </a:cubicBezTo>
                  <a:cubicBezTo>
                    <a:pt x="8154450" y="4002171"/>
                    <a:pt x="8154450" y="4016141"/>
                    <a:pt x="8154450" y="4040271"/>
                  </a:cubicBezTo>
                  <a:cubicBezTo>
                    <a:pt x="8131590" y="4040271"/>
                    <a:pt x="8111270" y="4041541"/>
                    <a:pt x="8070058" y="4040271"/>
                  </a:cubicBezTo>
                  <a:cubicBezTo>
                    <a:pt x="7655470" y="4035191"/>
                    <a:pt x="7234504" y="4041541"/>
                    <a:pt x="6819915" y="4036461"/>
                  </a:cubicBezTo>
                  <a:cubicBezTo>
                    <a:pt x="6571163" y="4032651"/>
                    <a:pt x="6328788" y="4035191"/>
                    <a:pt x="6080035" y="4032651"/>
                  </a:cubicBezTo>
                  <a:cubicBezTo>
                    <a:pt x="5965226" y="4031381"/>
                    <a:pt x="5850417" y="4030111"/>
                    <a:pt x="5735608" y="4028841"/>
                  </a:cubicBezTo>
                  <a:cubicBezTo>
                    <a:pt x="5665447" y="4028841"/>
                    <a:pt x="5601664" y="4030111"/>
                    <a:pt x="5531503" y="4030111"/>
                  </a:cubicBezTo>
                  <a:cubicBezTo>
                    <a:pt x="5352911" y="4028841"/>
                    <a:pt x="4861784" y="4030111"/>
                    <a:pt x="4683192" y="4028841"/>
                  </a:cubicBezTo>
                  <a:cubicBezTo>
                    <a:pt x="4555626" y="4027571"/>
                    <a:pt x="2004315" y="4036461"/>
                    <a:pt x="1876749" y="4035191"/>
                  </a:cubicBezTo>
                  <a:cubicBezTo>
                    <a:pt x="1844858" y="4035191"/>
                    <a:pt x="1806588" y="4036461"/>
                    <a:pt x="1774697" y="4036461"/>
                  </a:cubicBezTo>
                  <a:cubicBezTo>
                    <a:pt x="1698157" y="4036461"/>
                    <a:pt x="1627996" y="4037731"/>
                    <a:pt x="1551457" y="4037731"/>
                  </a:cubicBezTo>
                  <a:cubicBezTo>
                    <a:pt x="1360109" y="4037731"/>
                    <a:pt x="1175139" y="4036461"/>
                    <a:pt x="983790" y="4035191"/>
                  </a:cubicBezTo>
                  <a:cubicBezTo>
                    <a:pt x="868981" y="4033921"/>
                    <a:pt x="754172" y="4032651"/>
                    <a:pt x="645741" y="4031381"/>
                  </a:cubicBezTo>
                  <a:cubicBezTo>
                    <a:pt x="441636" y="4030111"/>
                    <a:pt x="237532" y="4028841"/>
                    <a:pt x="48260" y="4028841"/>
                  </a:cubicBezTo>
                  <a:cubicBezTo>
                    <a:pt x="38100" y="4028841"/>
                    <a:pt x="29210" y="4028841"/>
                    <a:pt x="19050" y="4027571"/>
                  </a:cubicBezTo>
                  <a:cubicBezTo>
                    <a:pt x="10160" y="4026301"/>
                    <a:pt x="5080" y="4019951"/>
                    <a:pt x="7620" y="4011061"/>
                  </a:cubicBezTo>
                  <a:cubicBezTo>
                    <a:pt x="16510" y="3979144"/>
                    <a:pt x="12700" y="3900806"/>
                    <a:pt x="11430" y="3819335"/>
                  </a:cubicBezTo>
                  <a:cubicBezTo>
                    <a:pt x="10160" y="3653258"/>
                    <a:pt x="6350" y="3490316"/>
                    <a:pt x="7620" y="3324240"/>
                  </a:cubicBezTo>
                  <a:cubicBezTo>
                    <a:pt x="5080" y="3117428"/>
                    <a:pt x="0" y="557350"/>
                    <a:pt x="7620" y="347405"/>
                  </a:cubicBezTo>
                  <a:cubicBezTo>
                    <a:pt x="8890" y="306669"/>
                    <a:pt x="7620" y="262800"/>
                    <a:pt x="8890" y="222064"/>
                  </a:cubicBezTo>
                  <a:cubicBezTo>
                    <a:pt x="10160" y="156261"/>
                    <a:pt x="12700" y="841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075" y="30480"/>
                    <a:pt x="180127" y="29210"/>
                  </a:cubicBezTo>
                  <a:cubicBezTo>
                    <a:pt x="352341" y="25400"/>
                    <a:pt x="524554" y="22860"/>
                    <a:pt x="703146" y="20320"/>
                  </a:cubicBezTo>
                  <a:cubicBezTo>
                    <a:pt x="824333" y="17780"/>
                    <a:pt x="945521" y="16510"/>
                    <a:pt x="1060330" y="13970"/>
                  </a:cubicBezTo>
                  <a:cubicBezTo>
                    <a:pt x="1175139" y="11430"/>
                    <a:pt x="1296326" y="8890"/>
                    <a:pt x="1411135" y="8890"/>
                  </a:cubicBezTo>
                  <a:cubicBezTo>
                    <a:pt x="1538700" y="7620"/>
                    <a:pt x="1666266" y="10160"/>
                    <a:pt x="1793832" y="8890"/>
                  </a:cubicBezTo>
                  <a:cubicBezTo>
                    <a:pt x="1953288" y="8890"/>
                    <a:pt x="4842649" y="6350"/>
                    <a:pt x="5002106" y="5080"/>
                  </a:cubicBezTo>
                  <a:cubicBezTo>
                    <a:pt x="5155184" y="3810"/>
                    <a:pt x="5308263" y="2540"/>
                    <a:pt x="5467720" y="2540"/>
                  </a:cubicBezTo>
                  <a:cubicBezTo>
                    <a:pt x="5729230" y="1270"/>
                    <a:pt x="5984361" y="0"/>
                    <a:pt x="6245870" y="0"/>
                  </a:cubicBezTo>
                  <a:cubicBezTo>
                    <a:pt x="6354301" y="0"/>
                    <a:pt x="6469110" y="2540"/>
                    <a:pt x="6577541" y="2540"/>
                  </a:cubicBezTo>
                  <a:cubicBezTo>
                    <a:pt x="6877320" y="3810"/>
                    <a:pt x="7183477" y="5080"/>
                    <a:pt x="7483257" y="7620"/>
                  </a:cubicBezTo>
                  <a:cubicBezTo>
                    <a:pt x="7642713" y="8890"/>
                    <a:pt x="7802170" y="12700"/>
                    <a:pt x="7961627" y="16510"/>
                  </a:cubicBezTo>
                  <a:cubicBezTo>
                    <a:pt x="7999897" y="16510"/>
                    <a:pt x="8038166" y="16510"/>
                    <a:pt x="8070058" y="16510"/>
                  </a:cubicBezTo>
                  <a:cubicBezTo>
                    <a:pt x="8102380" y="17780"/>
                    <a:pt x="8111270" y="20320"/>
                    <a:pt x="8121430" y="21590"/>
                  </a:cubicBezTo>
                  <a:close/>
                  <a:moveTo>
                    <a:pt x="8131591" y="4023761"/>
                  </a:moveTo>
                  <a:cubicBezTo>
                    <a:pt x="8132860" y="4007251"/>
                    <a:pt x="8134130" y="3994551"/>
                    <a:pt x="8134130" y="3981851"/>
                  </a:cubicBezTo>
                  <a:cubicBezTo>
                    <a:pt x="8132860" y="3806801"/>
                    <a:pt x="8131591" y="3640725"/>
                    <a:pt x="8131591" y="3462114"/>
                  </a:cubicBezTo>
                  <a:cubicBezTo>
                    <a:pt x="8131591" y="3380643"/>
                    <a:pt x="8134130" y="3299172"/>
                    <a:pt x="8132860" y="3217701"/>
                  </a:cubicBezTo>
                  <a:cubicBezTo>
                    <a:pt x="8132860" y="3142496"/>
                    <a:pt x="8131591" y="3064159"/>
                    <a:pt x="8130320" y="2988954"/>
                  </a:cubicBezTo>
                  <a:cubicBezTo>
                    <a:pt x="8125241" y="2873014"/>
                    <a:pt x="8113810" y="472745"/>
                    <a:pt x="8113810" y="356805"/>
                  </a:cubicBezTo>
                  <a:cubicBezTo>
                    <a:pt x="8111270" y="259667"/>
                    <a:pt x="8108730" y="159394"/>
                    <a:pt x="8106191" y="63500"/>
                  </a:cubicBezTo>
                  <a:cubicBezTo>
                    <a:pt x="8104920" y="44450"/>
                    <a:pt x="8103650" y="43180"/>
                    <a:pt x="8050923" y="41910"/>
                  </a:cubicBezTo>
                  <a:cubicBezTo>
                    <a:pt x="8031788" y="41910"/>
                    <a:pt x="8019032" y="41910"/>
                    <a:pt x="7999897" y="40640"/>
                  </a:cubicBezTo>
                  <a:cubicBezTo>
                    <a:pt x="7840440" y="36830"/>
                    <a:pt x="7674605" y="31750"/>
                    <a:pt x="7515148" y="30480"/>
                  </a:cubicBezTo>
                  <a:cubicBezTo>
                    <a:pt x="7126073" y="26670"/>
                    <a:pt x="6730620" y="25400"/>
                    <a:pt x="6341544" y="22860"/>
                  </a:cubicBezTo>
                  <a:cubicBezTo>
                    <a:pt x="6284140" y="22860"/>
                    <a:pt x="6220357" y="22860"/>
                    <a:pt x="6162953" y="22860"/>
                  </a:cubicBezTo>
                  <a:cubicBezTo>
                    <a:pt x="6067279" y="22860"/>
                    <a:pt x="5971604" y="22860"/>
                    <a:pt x="5882309" y="22860"/>
                  </a:cubicBezTo>
                  <a:cubicBezTo>
                    <a:pt x="5678204" y="22860"/>
                    <a:pt x="5474099" y="22860"/>
                    <a:pt x="5276372" y="24130"/>
                  </a:cubicBezTo>
                  <a:cubicBezTo>
                    <a:pt x="5104158" y="25400"/>
                    <a:pt x="2202041" y="29210"/>
                    <a:pt x="2029828" y="29210"/>
                  </a:cubicBezTo>
                  <a:cubicBezTo>
                    <a:pt x="1749184" y="29210"/>
                    <a:pt x="1468539" y="26670"/>
                    <a:pt x="1187895" y="33020"/>
                  </a:cubicBezTo>
                  <a:cubicBezTo>
                    <a:pt x="1041195" y="36830"/>
                    <a:pt x="900873" y="36830"/>
                    <a:pt x="760550" y="38100"/>
                  </a:cubicBezTo>
                  <a:cubicBezTo>
                    <a:pt x="518176" y="41910"/>
                    <a:pt x="275801" y="45720"/>
                    <a:pt x="49530" y="50800"/>
                  </a:cubicBezTo>
                  <a:cubicBezTo>
                    <a:pt x="36830" y="50800"/>
                    <a:pt x="34290" y="53340"/>
                    <a:pt x="33020" y="74790"/>
                  </a:cubicBezTo>
                  <a:cubicBezTo>
                    <a:pt x="31750" y="131193"/>
                    <a:pt x="31750" y="187596"/>
                    <a:pt x="30480" y="243999"/>
                  </a:cubicBezTo>
                  <a:cubicBezTo>
                    <a:pt x="29210" y="338004"/>
                    <a:pt x="26670" y="428876"/>
                    <a:pt x="25400" y="522882"/>
                  </a:cubicBezTo>
                  <a:cubicBezTo>
                    <a:pt x="20320" y="623154"/>
                    <a:pt x="26670" y="3073559"/>
                    <a:pt x="29210" y="3173831"/>
                  </a:cubicBezTo>
                  <a:cubicBezTo>
                    <a:pt x="29210" y="3280371"/>
                    <a:pt x="29210" y="3390044"/>
                    <a:pt x="30480" y="3496583"/>
                  </a:cubicBezTo>
                  <a:cubicBezTo>
                    <a:pt x="30480" y="3574921"/>
                    <a:pt x="33020" y="3653258"/>
                    <a:pt x="33020" y="3731596"/>
                  </a:cubicBezTo>
                  <a:cubicBezTo>
                    <a:pt x="33020" y="3816201"/>
                    <a:pt x="33020" y="3900806"/>
                    <a:pt x="31750" y="3981851"/>
                  </a:cubicBezTo>
                  <a:cubicBezTo>
                    <a:pt x="31750" y="3985661"/>
                    <a:pt x="31750" y="3988201"/>
                    <a:pt x="31750" y="3992011"/>
                  </a:cubicBezTo>
                  <a:cubicBezTo>
                    <a:pt x="31750" y="4002171"/>
                    <a:pt x="35560" y="4005981"/>
                    <a:pt x="44450" y="4005981"/>
                  </a:cubicBezTo>
                  <a:cubicBezTo>
                    <a:pt x="90831" y="4005981"/>
                    <a:pt x="180127" y="4007251"/>
                    <a:pt x="263045" y="4007251"/>
                  </a:cubicBezTo>
                  <a:cubicBezTo>
                    <a:pt x="384232" y="4007251"/>
                    <a:pt x="511798" y="4004711"/>
                    <a:pt x="632985" y="4007251"/>
                  </a:cubicBezTo>
                  <a:cubicBezTo>
                    <a:pt x="830712" y="4011061"/>
                    <a:pt x="1028438" y="4013601"/>
                    <a:pt x="1226165" y="4012331"/>
                  </a:cubicBezTo>
                  <a:cubicBezTo>
                    <a:pt x="1353730" y="4011061"/>
                    <a:pt x="1474918" y="4013601"/>
                    <a:pt x="1602483" y="4013601"/>
                  </a:cubicBezTo>
                  <a:cubicBezTo>
                    <a:pt x="1787453" y="4013601"/>
                    <a:pt x="1972423" y="4012331"/>
                    <a:pt x="2157393" y="4013601"/>
                  </a:cubicBezTo>
                  <a:cubicBezTo>
                    <a:pt x="2431659" y="4014871"/>
                    <a:pt x="5442207" y="4004711"/>
                    <a:pt x="5722851" y="4007251"/>
                  </a:cubicBezTo>
                  <a:cubicBezTo>
                    <a:pt x="5844039" y="4008521"/>
                    <a:pt x="5965226" y="4009791"/>
                    <a:pt x="6080035" y="4009791"/>
                  </a:cubicBezTo>
                  <a:cubicBezTo>
                    <a:pt x="6290518" y="4012331"/>
                    <a:pt x="6494623" y="4008521"/>
                    <a:pt x="6705106" y="4012331"/>
                  </a:cubicBezTo>
                  <a:cubicBezTo>
                    <a:pt x="6877320" y="4014871"/>
                    <a:pt x="7049533" y="4014871"/>
                    <a:pt x="7221747" y="4017411"/>
                  </a:cubicBezTo>
                  <a:cubicBezTo>
                    <a:pt x="7476878" y="4021221"/>
                    <a:pt x="7732010" y="4023761"/>
                    <a:pt x="7987141" y="4025031"/>
                  </a:cubicBezTo>
                  <a:cubicBezTo>
                    <a:pt x="8082815" y="4025031"/>
                    <a:pt x="8111270" y="4023761"/>
                    <a:pt x="8131591" y="402376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Freeform 6"/>
          <p:cNvSpPr/>
          <p:nvPr/>
        </p:nvSpPr>
        <p:spPr>
          <a:xfrm rot="708014" flipH="1">
            <a:off x="822948" y="768029"/>
            <a:ext cx="2161637" cy="3178878"/>
          </a:xfrm>
          <a:custGeom>
            <a:avLst/>
            <a:gdLst/>
            <a:ahLst/>
            <a:cxnLst/>
            <a:rect l="l" t="t" r="r" b="b"/>
            <a:pathLst>
              <a:path w="2161637" h="3178878">
                <a:moveTo>
                  <a:pt x="2161637" y="0"/>
                </a:moveTo>
                <a:lnTo>
                  <a:pt x="0" y="0"/>
                </a:lnTo>
                <a:lnTo>
                  <a:pt x="0" y="3178877"/>
                </a:lnTo>
                <a:lnTo>
                  <a:pt x="2161637" y="3178877"/>
                </a:lnTo>
                <a:lnTo>
                  <a:pt x="216163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01757" y="4348139"/>
            <a:ext cx="4740291" cy="5938861"/>
          </a:xfrm>
          <a:custGeom>
            <a:avLst/>
            <a:gdLst/>
            <a:ahLst/>
            <a:cxnLst/>
            <a:rect l="l" t="t" r="r" b="b"/>
            <a:pathLst>
              <a:path w="4740291" h="5938861">
                <a:moveTo>
                  <a:pt x="0" y="0"/>
                </a:moveTo>
                <a:lnTo>
                  <a:pt x="4740291" y="0"/>
                </a:lnTo>
                <a:lnTo>
                  <a:pt x="4740291" y="5938861"/>
                </a:lnTo>
                <a:lnTo>
                  <a:pt x="0" y="59388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63276" y="-1000930"/>
            <a:ext cx="3107689" cy="3163042"/>
          </a:xfrm>
          <a:custGeom>
            <a:avLst/>
            <a:gdLst/>
            <a:ahLst/>
            <a:cxnLst/>
            <a:rect l="l" t="t" r="r" b="b"/>
            <a:pathLst>
              <a:path w="3107689" h="3163042">
                <a:moveTo>
                  <a:pt x="0" y="0"/>
                </a:moveTo>
                <a:lnTo>
                  <a:pt x="3107689" y="0"/>
                </a:lnTo>
                <a:lnTo>
                  <a:pt x="3107689" y="3163042"/>
                </a:lnTo>
                <a:lnTo>
                  <a:pt x="0" y="31630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88607">
            <a:off x="1601884" y="7594315"/>
            <a:ext cx="4109741" cy="2719901"/>
          </a:xfrm>
          <a:custGeom>
            <a:avLst/>
            <a:gdLst/>
            <a:ahLst/>
            <a:cxnLst/>
            <a:rect l="l" t="t" r="r" b="b"/>
            <a:pathLst>
              <a:path w="4109741" h="2719901">
                <a:moveTo>
                  <a:pt x="0" y="0"/>
                </a:moveTo>
                <a:lnTo>
                  <a:pt x="4109740" y="0"/>
                </a:lnTo>
                <a:lnTo>
                  <a:pt x="4109740" y="2719901"/>
                </a:lnTo>
                <a:lnTo>
                  <a:pt x="0" y="27199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607084" y="5680874"/>
            <a:ext cx="2255664" cy="3273392"/>
          </a:xfrm>
          <a:custGeom>
            <a:avLst/>
            <a:gdLst/>
            <a:ahLst/>
            <a:cxnLst/>
            <a:rect l="l" t="t" r="r" b="b"/>
            <a:pathLst>
              <a:path w="2255664" h="3273392">
                <a:moveTo>
                  <a:pt x="0" y="0"/>
                </a:moveTo>
                <a:lnTo>
                  <a:pt x="2255665" y="0"/>
                </a:lnTo>
                <a:lnTo>
                  <a:pt x="2255665" y="3273391"/>
                </a:lnTo>
                <a:lnTo>
                  <a:pt x="0" y="32733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20585" y="1028700"/>
            <a:ext cx="2169530" cy="2990581"/>
          </a:xfrm>
          <a:custGeom>
            <a:avLst/>
            <a:gdLst/>
            <a:ahLst/>
            <a:cxnLst/>
            <a:rect l="l" t="t" r="r" b="b"/>
            <a:pathLst>
              <a:path w="2169530" h="2990581">
                <a:moveTo>
                  <a:pt x="0" y="0"/>
                </a:moveTo>
                <a:lnTo>
                  <a:pt x="2169530" y="0"/>
                </a:lnTo>
                <a:lnTo>
                  <a:pt x="2169530" y="2990581"/>
                </a:lnTo>
                <a:lnTo>
                  <a:pt x="0" y="29905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872739" y="1935710"/>
            <a:ext cx="12323687" cy="6373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38"/>
              </a:lnSpc>
            </a:pPr>
            <a:r>
              <a:rPr lang="en-US" sz="12438">
                <a:solidFill>
                  <a:srgbClr val="FFF5DE"/>
                </a:solidFill>
                <a:latin typeface="Hangyaboly"/>
              </a:rPr>
              <a:t>8月24日、8月25日</a:t>
            </a:r>
          </a:p>
          <a:p>
            <a:pPr algn="ctr">
              <a:lnSpc>
                <a:spcPts val="12438"/>
              </a:lnSpc>
            </a:pPr>
            <a:r>
              <a:rPr lang="en-US" sz="12438">
                <a:solidFill>
                  <a:srgbClr val="FFF5DE"/>
                </a:solidFill>
                <a:latin typeface="Hangyaboly"/>
              </a:rPr>
              <a:t>9:00-12:00</a:t>
            </a:r>
          </a:p>
          <a:p>
            <a:pPr algn="ctr">
              <a:lnSpc>
                <a:spcPts val="12438"/>
              </a:lnSpc>
            </a:pPr>
            <a:r>
              <a:rPr lang="en-US" sz="12438">
                <a:solidFill>
                  <a:srgbClr val="FFF5DE"/>
                </a:solidFill>
                <a:latin typeface="Hangyaboly"/>
              </a:rPr>
              <a:t>13:00-15:00</a:t>
            </a:r>
          </a:p>
          <a:p>
            <a:pPr algn="ctr">
              <a:lnSpc>
                <a:spcPts val="12438"/>
              </a:lnSpc>
            </a:pPr>
            <a:r>
              <a:rPr lang="en-US" sz="12438">
                <a:solidFill>
                  <a:srgbClr val="FFF5DE"/>
                </a:solidFill>
                <a:ea typeface="Hangyaboly"/>
              </a:rPr>
              <a:t>登記入校參觀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57203" y="-33979"/>
            <a:ext cx="11796148" cy="1881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79"/>
              </a:lnSpc>
            </a:pPr>
            <a:r>
              <a:rPr lang="zh-TW" altLang="en-US" sz="11199" dirty="0">
                <a:solidFill>
                  <a:srgbClr val="5E3023"/>
                </a:solidFill>
                <a:ea typeface="Noto Sans T Chinese Bold"/>
              </a:rPr>
              <a:t> </a:t>
            </a:r>
            <a:r>
              <a:rPr lang="zh-TW" altLang="en-US" sz="11199" dirty="0" smtClean="0">
                <a:solidFill>
                  <a:srgbClr val="5E3023"/>
                </a:solidFill>
                <a:ea typeface="Noto Sans T Chinese Bold"/>
              </a:rPr>
              <a:t>   補 充 </a:t>
            </a:r>
            <a:r>
              <a:rPr lang="zh-TW" altLang="en-US" sz="11199" dirty="0">
                <a:solidFill>
                  <a:srgbClr val="5E3023"/>
                </a:solidFill>
                <a:ea typeface="Noto Sans T Chinese Bold"/>
              </a:rPr>
              <a:t>說 </a:t>
            </a:r>
            <a:r>
              <a:rPr lang="zh-TW" altLang="en-US" sz="11199" dirty="0" smtClean="0">
                <a:solidFill>
                  <a:srgbClr val="5E3023"/>
                </a:solidFill>
                <a:ea typeface="Noto Sans T Chinese Bold"/>
              </a:rPr>
              <a:t>明 </a:t>
            </a:r>
            <a:r>
              <a:rPr lang="en-US" altLang="zh-TW" sz="11199" dirty="0" smtClean="0">
                <a:solidFill>
                  <a:srgbClr val="5E3023"/>
                </a:solidFill>
                <a:ea typeface="Noto Sans T Chinese Bold"/>
              </a:rPr>
              <a:t>1.</a:t>
            </a:r>
            <a:endParaRPr lang="en-US" sz="11199" dirty="0">
              <a:solidFill>
                <a:srgbClr val="5E3023"/>
              </a:solidFill>
              <a:ea typeface="Noto Sans T Chines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17035" y="1686927"/>
            <a:ext cx="13853929" cy="6872779"/>
            <a:chOff x="0" y="0"/>
            <a:chExt cx="8149370" cy="4042811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8126510" cy="4014871"/>
            </a:xfrm>
            <a:custGeom>
              <a:avLst/>
              <a:gdLst/>
              <a:ahLst/>
              <a:cxnLst/>
              <a:rect l="l" t="t" r="r" b="b"/>
              <a:pathLst>
                <a:path w="8126510" h="4014871">
                  <a:moveTo>
                    <a:pt x="8126510" y="4014871"/>
                  </a:moveTo>
                  <a:lnTo>
                    <a:pt x="0" y="4007251"/>
                  </a:lnTo>
                  <a:lnTo>
                    <a:pt x="0" y="1405689"/>
                  </a:lnTo>
                  <a:lnTo>
                    <a:pt x="17780" y="19050"/>
                  </a:lnTo>
                  <a:lnTo>
                    <a:pt x="4050529" y="0"/>
                  </a:lnTo>
                  <a:lnTo>
                    <a:pt x="8107460" y="5080"/>
                  </a:lnTo>
                  <a:close/>
                </a:path>
              </a:pathLst>
            </a:custGeom>
            <a:solidFill>
              <a:srgbClr val="0E67A3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8155720" cy="4041541"/>
            </a:xfrm>
            <a:custGeom>
              <a:avLst/>
              <a:gdLst/>
              <a:ahLst/>
              <a:cxnLst/>
              <a:rect l="l" t="t" r="r" b="b"/>
              <a:pathLst>
                <a:path w="8155720" h="4041541">
                  <a:moveTo>
                    <a:pt x="8121430" y="21590"/>
                  </a:moveTo>
                  <a:cubicBezTo>
                    <a:pt x="8122700" y="34290"/>
                    <a:pt x="8122700" y="44450"/>
                    <a:pt x="8123970" y="54610"/>
                  </a:cubicBezTo>
                  <a:cubicBezTo>
                    <a:pt x="8126510" y="124926"/>
                    <a:pt x="8127780" y="212664"/>
                    <a:pt x="8130320" y="297269"/>
                  </a:cubicBezTo>
                  <a:cubicBezTo>
                    <a:pt x="8130320" y="419476"/>
                    <a:pt x="8143020" y="2829145"/>
                    <a:pt x="8149370" y="2951352"/>
                  </a:cubicBezTo>
                  <a:cubicBezTo>
                    <a:pt x="8155720" y="3136229"/>
                    <a:pt x="8151910" y="3324240"/>
                    <a:pt x="8151910" y="3509117"/>
                  </a:cubicBezTo>
                  <a:cubicBezTo>
                    <a:pt x="8151910" y="3672060"/>
                    <a:pt x="8153180" y="3822468"/>
                    <a:pt x="8154450" y="3980581"/>
                  </a:cubicBezTo>
                  <a:cubicBezTo>
                    <a:pt x="8154450" y="4002171"/>
                    <a:pt x="8154450" y="4016141"/>
                    <a:pt x="8154450" y="4040271"/>
                  </a:cubicBezTo>
                  <a:cubicBezTo>
                    <a:pt x="8131590" y="4040271"/>
                    <a:pt x="8111270" y="4041541"/>
                    <a:pt x="8070058" y="4040271"/>
                  </a:cubicBezTo>
                  <a:cubicBezTo>
                    <a:pt x="7655470" y="4035191"/>
                    <a:pt x="7234504" y="4041541"/>
                    <a:pt x="6819915" y="4036461"/>
                  </a:cubicBezTo>
                  <a:cubicBezTo>
                    <a:pt x="6571163" y="4032651"/>
                    <a:pt x="6328788" y="4035191"/>
                    <a:pt x="6080035" y="4032651"/>
                  </a:cubicBezTo>
                  <a:cubicBezTo>
                    <a:pt x="5965226" y="4031381"/>
                    <a:pt x="5850417" y="4030111"/>
                    <a:pt x="5735608" y="4028841"/>
                  </a:cubicBezTo>
                  <a:cubicBezTo>
                    <a:pt x="5665447" y="4028841"/>
                    <a:pt x="5601664" y="4030111"/>
                    <a:pt x="5531503" y="4030111"/>
                  </a:cubicBezTo>
                  <a:cubicBezTo>
                    <a:pt x="5352911" y="4028841"/>
                    <a:pt x="4861784" y="4030111"/>
                    <a:pt x="4683192" y="4028841"/>
                  </a:cubicBezTo>
                  <a:cubicBezTo>
                    <a:pt x="4555626" y="4027571"/>
                    <a:pt x="2004315" y="4036461"/>
                    <a:pt x="1876749" y="4035191"/>
                  </a:cubicBezTo>
                  <a:cubicBezTo>
                    <a:pt x="1844858" y="4035191"/>
                    <a:pt x="1806588" y="4036461"/>
                    <a:pt x="1774697" y="4036461"/>
                  </a:cubicBezTo>
                  <a:cubicBezTo>
                    <a:pt x="1698157" y="4036461"/>
                    <a:pt x="1627996" y="4037731"/>
                    <a:pt x="1551457" y="4037731"/>
                  </a:cubicBezTo>
                  <a:cubicBezTo>
                    <a:pt x="1360109" y="4037731"/>
                    <a:pt x="1175139" y="4036461"/>
                    <a:pt x="983790" y="4035191"/>
                  </a:cubicBezTo>
                  <a:cubicBezTo>
                    <a:pt x="868981" y="4033921"/>
                    <a:pt x="754172" y="4032651"/>
                    <a:pt x="645741" y="4031381"/>
                  </a:cubicBezTo>
                  <a:cubicBezTo>
                    <a:pt x="441636" y="4030111"/>
                    <a:pt x="237532" y="4028841"/>
                    <a:pt x="48260" y="4028841"/>
                  </a:cubicBezTo>
                  <a:cubicBezTo>
                    <a:pt x="38100" y="4028841"/>
                    <a:pt x="29210" y="4028841"/>
                    <a:pt x="19050" y="4027571"/>
                  </a:cubicBezTo>
                  <a:cubicBezTo>
                    <a:pt x="10160" y="4026301"/>
                    <a:pt x="5080" y="4019951"/>
                    <a:pt x="7620" y="4011061"/>
                  </a:cubicBezTo>
                  <a:cubicBezTo>
                    <a:pt x="16510" y="3979144"/>
                    <a:pt x="12700" y="3900806"/>
                    <a:pt x="11430" y="3819335"/>
                  </a:cubicBezTo>
                  <a:cubicBezTo>
                    <a:pt x="10160" y="3653258"/>
                    <a:pt x="6350" y="3490316"/>
                    <a:pt x="7620" y="3324240"/>
                  </a:cubicBezTo>
                  <a:cubicBezTo>
                    <a:pt x="5080" y="3117428"/>
                    <a:pt x="0" y="557350"/>
                    <a:pt x="7620" y="347405"/>
                  </a:cubicBezTo>
                  <a:cubicBezTo>
                    <a:pt x="8890" y="306669"/>
                    <a:pt x="7620" y="262800"/>
                    <a:pt x="8890" y="222064"/>
                  </a:cubicBezTo>
                  <a:cubicBezTo>
                    <a:pt x="10160" y="156261"/>
                    <a:pt x="12700" y="841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075" y="30480"/>
                    <a:pt x="180127" y="29210"/>
                  </a:cubicBezTo>
                  <a:cubicBezTo>
                    <a:pt x="352341" y="25400"/>
                    <a:pt x="524554" y="22860"/>
                    <a:pt x="703146" y="20320"/>
                  </a:cubicBezTo>
                  <a:cubicBezTo>
                    <a:pt x="824333" y="17780"/>
                    <a:pt x="945521" y="16510"/>
                    <a:pt x="1060330" y="13970"/>
                  </a:cubicBezTo>
                  <a:cubicBezTo>
                    <a:pt x="1175139" y="11430"/>
                    <a:pt x="1296326" y="8890"/>
                    <a:pt x="1411135" y="8890"/>
                  </a:cubicBezTo>
                  <a:cubicBezTo>
                    <a:pt x="1538700" y="7620"/>
                    <a:pt x="1666266" y="10160"/>
                    <a:pt x="1793832" y="8890"/>
                  </a:cubicBezTo>
                  <a:cubicBezTo>
                    <a:pt x="1953288" y="8890"/>
                    <a:pt x="4842649" y="6350"/>
                    <a:pt x="5002106" y="5080"/>
                  </a:cubicBezTo>
                  <a:cubicBezTo>
                    <a:pt x="5155184" y="3810"/>
                    <a:pt x="5308263" y="2540"/>
                    <a:pt x="5467720" y="2540"/>
                  </a:cubicBezTo>
                  <a:cubicBezTo>
                    <a:pt x="5729230" y="1270"/>
                    <a:pt x="5984361" y="0"/>
                    <a:pt x="6245870" y="0"/>
                  </a:cubicBezTo>
                  <a:cubicBezTo>
                    <a:pt x="6354301" y="0"/>
                    <a:pt x="6469110" y="2540"/>
                    <a:pt x="6577541" y="2540"/>
                  </a:cubicBezTo>
                  <a:cubicBezTo>
                    <a:pt x="6877320" y="3810"/>
                    <a:pt x="7183477" y="5080"/>
                    <a:pt x="7483257" y="7620"/>
                  </a:cubicBezTo>
                  <a:cubicBezTo>
                    <a:pt x="7642713" y="8890"/>
                    <a:pt x="7802170" y="12700"/>
                    <a:pt x="7961627" y="16510"/>
                  </a:cubicBezTo>
                  <a:cubicBezTo>
                    <a:pt x="7999897" y="16510"/>
                    <a:pt x="8038166" y="16510"/>
                    <a:pt x="8070058" y="16510"/>
                  </a:cubicBezTo>
                  <a:cubicBezTo>
                    <a:pt x="8102380" y="17780"/>
                    <a:pt x="8111270" y="20320"/>
                    <a:pt x="8121430" y="21590"/>
                  </a:cubicBezTo>
                  <a:close/>
                  <a:moveTo>
                    <a:pt x="8131591" y="4023761"/>
                  </a:moveTo>
                  <a:cubicBezTo>
                    <a:pt x="8132860" y="4007251"/>
                    <a:pt x="8134130" y="3994551"/>
                    <a:pt x="8134130" y="3981851"/>
                  </a:cubicBezTo>
                  <a:cubicBezTo>
                    <a:pt x="8132860" y="3806801"/>
                    <a:pt x="8131591" y="3640725"/>
                    <a:pt x="8131591" y="3462114"/>
                  </a:cubicBezTo>
                  <a:cubicBezTo>
                    <a:pt x="8131591" y="3380643"/>
                    <a:pt x="8134130" y="3299172"/>
                    <a:pt x="8132860" y="3217701"/>
                  </a:cubicBezTo>
                  <a:cubicBezTo>
                    <a:pt x="8132860" y="3142496"/>
                    <a:pt x="8131591" y="3064159"/>
                    <a:pt x="8130320" y="2988954"/>
                  </a:cubicBezTo>
                  <a:cubicBezTo>
                    <a:pt x="8125241" y="2873014"/>
                    <a:pt x="8113810" y="472745"/>
                    <a:pt x="8113810" y="356805"/>
                  </a:cubicBezTo>
                  <a:cubicBezTo>
                    <a:pt x="8111270" y="259667"/>
                    <a:pt x="8108730" y="159394"/>
                    <a:pt x="8106191" y="63500"/>
                  </a:cubicBezTo>
                  <a:cubicBezTo>
                    <a:pt x="8104920" y="44450"/>
                    <a:pt x="8103650" y="43180"/>
                    <a:pt x="8050923" y="41910"/>
                  </a:cubicBezTo>
                  <a:cubicBezTo>
                    <a:pt x="8031788" y="41910"/>
                    <a:pt x="8019032" y="41910"/>
                    <a:pt x="7999897" y="40640"/>
                  </a:cubicBezTo>
                  <a:cubicBezTo>
                    <a:pt x="7840440" y="36830"/>
                    <a:pt x="7674605" y="31750"/>
                    <a:pt x="7515148" y="30480"/>
                  </a:cubicBezTo>
                  <a:cubicBezTo>
                    <a:pt x="7126073" y="26670"/>
                    <a:pt x="6730620" y="25400"/>
                    <a:pt x="6341544" y="22860"/>
                  </a:cubicBezTo>
                  <a:cubicBezTo>
                    <a:pt x="6284140" y="22860"/>
                    <a:pt x="6220357" y="22860"/>
                    <a:pt x="6162953" y="22860"/>
                  </a:cubicBezTo>
                  <a:cubicBezTo>
                    <a:pt x="6067279" y="22860"/>
                    <a:pt x="5971604" y="22860"/>
                    <a:pt x="5882309" y="22860"/>
                  </a:cubicBezTo>
                  <a:cubicBezTo>
                    <a:pt x="5678204" y="22860"/>
                    <a:pt x="5474099" y="22860"/>
                    <a:pt x="5276372" y="24130"/>
                  </a:cubicBezTo>
                  <a:cubicBezTo>
                    <a:pt x="5104158" y="25400"/>
                    <a:pt x="2202041" y="29210"/>
                    <a:pt x="2029828" y="29210"/>
                  </a:cubicBezTo>
                  <a:cubicBezTo>
                    <a:pt x="1749184" y="29210"/>
                    <a:pt x="1468539" y="26670"/>
                    <a:pt x="1187895" y="33020"/>
                  </a:cubicBezTo>
                  <a:cubicBezTo>
                    <a:pt x="1041195" y="36830"/>
                    <a:pt x="900873" y="36830"/>
                    <a:pt x="760550" y="38100"/>
                  </a:cubicBezTo>
                  <a:cubicBezTo>
                    <a:pt x="518176" y="41910"/>
                    <a:pt x="275801" y="45720"/>
                    <a:pt x="49530" y="50800"/>
                  </a:cubicBezTo>
                  <a:cubicBezTo>
                    <a:pt x="36830" y="50800"/>
                    <a:pt x="34290" y="53340"/>
                    <a:pt x="33020" y="74790"/>
                  </a:cubicBezTo>
                  <a:cubicBezTo>
                    <a:pt x="31750" y="131193"/>
                    <a:pt x="31750" y="187596"/>
                    <a:pt x="30480" y="243999"/>
                  </a:cubicBezTo>
                  <a:cubicBezTo>
                    <a:pt x="29210" y="338004"/>
                    <a:pt x="26670" y="428876"/>
                    <a:pt x="25400" y="522882"/>
                  </a:cubicBezTo>
                  <a:cubicBezTo>
                    <a:pt x="20320" y="623154"/>
                    <a:pt x="26670" y="3073559"/>
                    <a:pt x="29210" y="3173831"/>
                  </a:cubicBezTo>
                  <a:cubicBezTo>
                    <a:pt x="29210" y="3280371"/>
                    <a:pt x="29210" y="3390044"/>
                    <a:pt x="30480" y="3496583"/>
                  </a:cubicBezTo>
                  <a:cubicBezTo>
                    <a:pt x="30480" y="3574921"/>
                    <a:pt x="33020" y="3653258"/>
                    <a:pt x="33020" y="3731596"/>
                  </a:cubicBezTo>
                  <a:cubicBezTo>
                    <a:pt x="33020" y="3816201"/>
                    <a:pt x="33020" y="3900806"/>
                    <a:pt x="31750" y="3981851"/>
                  </a:cubicBezTo>
                  <a:cubicBezTo>
                    <a:pt x="31750" y="3985661"/>
                    <a:pt x="31750" y="3988201"/>
                    <a:pt x="31750" y="3992011"/>
                  </a:cubicBezTo>
                  <a:cubicBezTo>
                    <a:pt x="31750" y="4002171"/>
                    <a:pt x="35560" y="4005981"/>
                    <a:pt x="44450" y="4005981"/>
                  </a:cubicBezTo>
                  <a:cubicBezTo>
                    <a:pt x="90831" y="4005981"/>
                    <a:pt x="180127" y="4007251"/>
                    <a:pt x="263045" y="4007251"/>
                  </a:cubicBezTo>
                  <a:cubicBezTo>
                    <a:pt x="384232" y="4007251"/>
                    <a:pt x="511798" y="4004711"/>
                    <a:pt x="632985" y="4007251"/>
                  </a:cubicBezTo>
                  <a:cubicBezTo>
                    <a:pt x="830712" y="4011061"/>
                    <a:pt x="1028438" y="4013601"/>
                    <a:pt x="1226165" y="4012331"/>
                  </a:cubicBezTo>
                  <a:cubicBezTo>
                    <a:pt x="1353730" y="4011061"/>
                    <a:pt x="1474918" y="4013601"/>
                    <a:pt x="1602483" y="4013601"/>
                  </a:cubicBezTo>
                  <a:cubicBezTo>
                    <a:pt x="1787453" y="4013601"/>
                    <a:pt x="1972423" y="4012331"/>
                    <a:pt x="2157393" y="4013601"/>
                  </a:cubicBezTo>
                  <a:cubicBezTo>
                    <a:pt x="2431659" y="4014871"/>
                    <a:pt x="5442207" y="4004711"/>
                    <a:pt x="5722851" y="4007251"/>
                  </a:cubicBezTo>
                  <a:cubicBezTo>
                    <a:pt x="5844039" y="4008521"/>
                    <a:pt x="5965226" y="4009791"/>
                    <a:pt x="6080035" y="4009791"/>
                  </a:cubicBezTo>
                  <a:cubicBezTo>
                    <a:pt x="6290518" y="4012331"/>
                    <a:pt x="6494623" y="4008521"/>
                    <a:pt x="6705106" y="4012331"/>
                  </a:cubicBezTo>
                  <a:cubicBezTo>
                    <a:pt x="6877320" y="4014871"/>
                    <a:pt x="7049533" y="4014871"/>
                    <a:pt x="7221747" y="4017411"/>
                  </a:cubicBezTo>
                  <a:cubicBezTo>
                    <a:pt x="7476878" y="4021221"/>
                    <a:pt x="7732010" y="4023761"/>
                    <a:pt x="7987141" y="4025031"/>
                  </a:cubicBezTo>
                  <a:cubicBezTo>
                    <a:pt x="8082815" y="4025031"/>
                    <a:pt x="8111270" y="4023761"/>
                    <a:pt x="8131591" y="402376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Freeform 6"/>
          <p:cNvSpPr/>
          <p:nvPr/>
        </p:nvSpPr>
        <p:spPr>
          <a:xfrm rot="708014" flipH="1">
            <a:off x="822948" y="768029"/>
            <a:ext cx="2161637" cy="3178878"/>
          </a:xfrm>
          <a:custGeom>
            <a:avLst/>
            <a:gdLst/>
            <a:ahLst/>
            <a:cxnLst/>
            <a:rect l="l" t="t" r="r" b="b"/>
            <a:pathLst>
              <a:path w="2161637" h="3178878">
                <a:moveTo>
                  <a:pt x="2161637" y="0"/>
                </a:moveTo>
                <a:lnTo>
                  <a:pt x="0" y="0"/>
                </a:lnTo>
                <a:lnTo>
                  <a:pt x="0" y="3178877"/>
                </a:lnTo>
                <a:lnTo>
                  <a:pt x="2161637" y="3178877"/>
                </a:lnTo>
                <a:lnTo>
                  <a:pt x="216163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01757" y="4348139"/>
            <a:ext cx="4740291" cy="5938861"/>
          </a:xfrm>
          <a:custGeom>
            <a:avLst/>
            <a:gdLst/>
            <a:ahLst/>
            <a:cxnLst/>
            <a:rect l="l" t="t" r="r" b="b"/>
            <a:pathLst>
              <a:path w="4740291" h="5938861">
                <a:moveTo>
                  <a:pt x="0" y="0"/>
                </a:moveTo>
                <a:lnTo>
                  <a:pt x="4740291" y="0"/>
                </a:lnTo>
                <a:lnTo>
                  <a:pt x="4740291" y="5938861"/>
                </a:lnTo>
                <a:lnTo>
                  <a:pt x="0" y="59388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40244" y="-988972"/>
            <a:ext cx="3107689" cy="3163042"/>
          </a:xfrm>
          <a:custGeom>
            <a:avLst/>
            <a:gdLst/>
            <a:ahLst/>
            <a:cxnLst/>
            <a:rect l="l" t="t" r="r" b="b"/>
            <a:pathLst>
              <a:path w="3107689" h="3163042">
                <a:moveTo>
                  <a:pt x="0" y="0"/>
                </a:moveTo>
                <a:lnTo>
                  <a:pt x="3107689" y="0"/>
                </a:lnTo>
                <a:lnTo>
                  <a:pt x="3107689" y="3163042"/>
                </a:lnTo>
                <a:lnTo>
                  <a:pt x="0" y="31630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88607">
            <a:off x="1601884" y="7594315"/>
            <a:ext cx="4109741" cy="2719901"/>
          </a:xfrm>
          <a:custGeom>
            <a:avLst/>
            <a:gdLst/>
            <a:ahLst/>
            <a:cxnLst/>
            <a:rect l="l" t="t" r="r" b="b"/>
            <a:pathLst>
              <a:path w="4109741" h="2719901">
                <a:moveTo>
                  <a:pt x="0" y="0"/>
                </a:moveTo>
                <a:lnTo>
                  <a:pt x="4109740" y="0"/>
                </a:lnTo>
                <a:lnTo>
                  <a:pt x="4109740" y="2719901"/>
                </a:lnTo>
                <a:lnTo>
                  <a:pt x="0" y="27199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607084" y="5680874"/>
            <a:ext cx="2255664" cy="3273392"/>
          </a:xfrm>
          <a:custGeom>
            <a:avLst/>
            <a:gdLst/>
            <a:ahLst/>
            <a:cxnLst/>
            <a:rect l="l" t="t" r="r" b="b"/>
            <a:pathLst>
              <a:path w="2255664" h="3273392">
                <a:moveTo>
                  <a:pt x="0" y="0"/>
                </a:moveTo>
                <a:lnTo>
                  <a:pt x="2255665" y="0"/>
                </a:lnTo>
                <a:lnTo>
                  <a:pt x="2255665" y="3273391"/>
                </a:lnTo>
                <a:lnTo>
                  <a:pt x="0" y="32733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20585" y="1028700"/>
            <a:ext cx="2169530" cy="2990581"/>
          </a:xfrm>
          <a:custGeom>
            <a:avLst/>
            <a:gdLst/>
            <a:ahLst/>
            <a:cxnLst/>
            <a:rect l="l" t="t" r="r" b="b"/>
            <a:pathLst>
              <a:path w="2169530" h="2990581">
                <a:moveTo>
                  <a:pt x="0" y="0"/>
                </a:moveTo>
                <a:lnTo>
                  <a:pt x="2169530" y="0"/>
                </a:lnTo>
                <a:lnTo>
                  <a:pt x="2169530" y="2990581"/>
                </a:lnTo>
                <a:lnTo>
                  <a:pt x="0" y="29905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872739" y="2070877"/>
            <a:ext cx="12323687" cy="6373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38"/>
              </a:lnSpc>
            </a:pPr>
            <a:r>
              <a:rPr lang="en-US" sz="12438">
                <a:solidFill>
                  <a:srgbClr val="FFF5DE"/>
                </a:solidFill>
                <a:latin typeface="Hangyaboly"/>
              </a:rPr>
              <a:t>8月30日  開學日</a:t>
            </a:r>
          </a:p>
          <a:p>
            <a:pPr algn="ctr">
              <a:lnSpc>
                <a:spcPts val="12438"/>
              </a:lnSpc>
            </a:pPr>
            <a:r>
              <a:rPr lang="en-US" sz="12438">
                <a:solidFill>
                  <a:srgbClr val="FFF5DE"/>
                </a:solidFill>
                <a:ea typeface="Hangyaboly"/>
              </a:rPr>
              <a:t>中午用餐完</a:t>
            </a:r>
          </a:p>
          <a:p>
            <a:pPr algn="ctr">
              <a:lnSpc>
                <a:spcPts val="12438"/>
              </a:lnSpc>
            </a:pPr>
            <a:r>
              <a:rPr lang="en-US" sz="12438">
                <a:solidFill>
                  <a:srgbClr val="FFF5DE"/>
                </a:solidFill>
                <a:latin typeface="Hangyaboly"/>
              </a:rPr>
              <a:t>12:30全校放學</a:t>
            </a:r>
          </a:p>
          <a:p>
            <a:pPr algn="ctr">
              <a:lnSpc>
                <a:spcPts val="12438"/>
              </a:lnSpc>
            </a:pPr>
            <a:r>
              <a:rPr lang="en-US" sz="12438">
                <a:solidFill>
                  <a:srgbClr val="FFF5DE"/>
                </a:solidFill>
                <a:latin typeface="Hangyaboly"/>
              </a:rPr>
              <a:t>(含小一新生)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57203" y="-33979"/>
            <a:ext cx="11796148" cy="2013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79"/>
              </a:lnSpc>
            </a:pPr>
            <a:r>
              <a:rPr lang="zh-TW" altLang="en-US" sz="11199" dirty="0" smtClean="0">
                <a:solidFill>
                  <a:srgbClr val="5E3023"/>
                </a:solidFill>
                <a:ea typeface="Noto Sans T Chinese Bold"/>
              </a:rPr>
              <a:t>   補 充 說 明 </a:t>
            </a:r>
            <a:r>
              <a:rPr lang="en-US" altLang="zh-TW" sz="11199" dirty="0" smtClean="0">
                <a:solidFill>
                  <a:srgbClr val="5E3023"/>
                </a:solidFill>
                <a:ea typeface="Noto Sans T Chinese Bold"/>
              </a:rPr>
              <a:t>2.</a:t>
            </a:r>
            <a:endParaRPr lang="en-US" altLang="zh-TW" sz="11199" dirty="0">
              <a:solidFill>
                <a:srgbClr val="5E3023"/>
              </a:solidFill>
              <a:ea typeface="Noto Sans T Chines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61053">
            <a:off x="297276" y="7243274"/>
            <a:ext cx="4475901" cy="2962233"/>
          </a:xfrm>
          <a:custGeom>
            <a:avLst/>
            <a:gdLst/>
            <a:ahLst/>
            <a:cxnLst/>
            <a:rect l="l" t="t" r="r" b="b"/>
            <a:pathLst>
              <a:path w="4475901" h="2962233">
                <a:moveTo>
                  <a:pt x="0" y="0"/>
                </a:moveTo>
                <a:lnTo>
                  <a:pt x="4475901" y="0"/>
                </a:lnTo>
                <a:lnTo>
                  <a:pt x="4475901" y="2962232"/>
                </a:lnTo>
                <a:lnTo>
                  <a:pt x="0" y="296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69331">
            <a:off x="13066409" y="33984"/>
            <a:ext cx="4964516" cy="3484187"/>
          </a:xfrm>
          <a:custGeom>
            <a:avLst/>
            <a:gdLst/>
            <a:ahLst/>
            <a:cxnLst/>
            <a:rect l="l" t="t" r="r" b="b"/>
            <a:pathLst>
              <a:path w="4964516" h="3484187">
                <a:moveTo>
                  <a:pt x="0" y="0"/>
                </a:moveTo>
                <a:lnTo>
                  <a:pt x="4964516" y="0"/>
                </a:lnTo>
                <a:lnTo>
                  <a:pt x="4964516" y="3484187"/>
                </a:lnTo>
                <a:lnTo>
                  <a:pt x="0" y="34841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97946" y="2375352"/>
            <a:ext cx="12092108" cy="5536296"/>
            <a:chOff x="0" y="0"/>
            <a:chExt cx="7113005" cy="3256645"/>
          </a:xfrm>
        </p:grpSpPr>
        <p:sp>
          <p:nvSpPr>
            <p:cNvPr id="5" name="Freeform 5"/>
            <p:cNvSpPr/>
            <p:nvPr/>
          </p:nvSpPr>
          <p:spPr>
            <a:xfrm>
              <a:off x="10160" y="16510"/>
              <a:ext cx="7090145" cy="3228705"/>
            </a:xfrm>
            <a:custGeom>
              <a:avLst/>
              <a:gdLst/>
              <a:ahLst/>
              <a:cxnLst/>
              <a:rect l="l" t="t" r="r" b="b"/>
              <a:pathLst>
                <a:path w="7090145" h="3228705">
                  <a:moveTo>
                    <a:pt x="7090145" y="3228705"/>
                  </a:moveTo>
                  <a:lnTo>
                    <a:pt x="0" y="3221085"/>
                  </a:lnTo>
                  <a:lnTo>
                    <a:pt x="0" y="1133026"/>
                  </a:lnTo>
                  <a:lnTo>
                    <a:pt x="17780" y="19050"/>
                  </a:lnTo>
                  <a:lnTo>
                    <a:pt x="3533679" y="0"/>
                  </a:lnTo>
                  <a:lnTo>
                    <a:pt x="7071095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-3810" y="0"/>
              <a:ext cx="7119355" cy="3255375"/>
            </a:xfrm>
            <a:custGeom>
              <a:avLst/>
              <a:gdLst/>
              <a:ahLst/>
              <a:cxnLst/>
              <a:rect l="l" t="t" r="r" b="b"/>
              <a:pathLst>
                <a:path w="7119355" h="3255375">
                  <a:moveTo>
                    <a:pt x="7085065" y="21590"/>
                  </a:moveTo>
                  <a:cubicBezTo>
                    <a:pt x="7086335" y="34290"/>
                    <a:pt x="7086335" y="44450"/>
                    <a:pt x="7087605" y="54610"/>
                  </a:cubicBezTo>
                  <a:cubicBezTo>
                    <a:pt x="7090145" y="112761"/>
                    <a:pt x="7091415" y="182881"/>
                    <a:pt x="7093955" y="250497"/>
                  </a:cubicBezTo>
                  <a:cubicBezTo>
                    <a:pt x="7093955" y="348164"/>
                    <a:pt x="7106655" y="2273961"/>
                    <a:pt x="7113005" y="2371628"/>
                  </a:cubicBezTo>
                  <a:cubicBezTo>
                    <a:pt x="7119355" y="2519381"/>
                    <a:pt x="7115545" y="2669638"/>
                    <a:pt x="7115545" y="2817391"/>
                  </a:cubicBezTo>
                  <a:cubicBezTo>
                    <a:pt x="7115545" y="2947613"/>
                    <a:pt x="7116815" y="3067819"/>
                    <a:pt x="7118085" y="3194415"/>
                  </a:cubicBezTo>
                  <a:cubicBezTo>
                    <a:pt x="7118085" y="3216004"/>
                    <a:pt x="7118085" y="3229975"/>
                    <a:pt x="7118085" y="3254104"/>
                  </a:cubicBezTo>
                  <a:cubicBezTo>
                    <a:pt x="7095224" y="3254104"/>
                    <a:pt x="7074905" y="3255375"/>
                    <a:pt x="7037054" y="3254104"/>
                  </a:cubicBezTo>
                  <a:cubicBezTo>
                    <a:pt x="6675890" y="3249025"/>
                    <a:pt x="6309169" y="3255375"/>
                    <a:pt x="5948004" y="3250294"/>
                  </a:cubicBezTo>
                  <a:cubicBezTo>
                    <a:pt x="5731305" y="3246485"/>
                    <a:pt x="5520163" y="3249025"/>
                    <a:pt x="5303464" y="3246485"/>
                  </a:cubicBezTo>
                  <a:cubicBezTo>
                    <a:pt x="5203449" y="3245215"/>
                    <a:pt x="5103434" y="3243944"/>
                    <a:pt x="5003420" y="3242675"/>
                  </a:cubicBezTo>
                  <a:cubicBezTo>
                    <a:pt x="4942299" y="3242675"/>
                    <a:pt x="4886736" y="3243944"/>
                    <a:pt x="4825615" y="3243944"/>
                  </a:cubicBezTo>
                  <a:cubicBezTo>
                    <a:pt x="4670037" y="3242675"/>
                    <a:pt x="4242196" y="3243944"/>
                    <a:pt x="4086617" y="3242675"/>
                  </a:cubicBezTo>
                  <a:cubicBezTo>
                    <a:pt x="3975490" y="3241404"/>
                    <a:pt x="1752938" y="3250294"/>
                    <a:pt x="1641811" y="3249025"/>
                  </a:cubicBezTo>
                  <a:cubicBezTo>
                    <a:pt x="1614029" y="3249025"/>
                    <a:pt x="1580691" y="3250294"/>
                    <a:pt x="1552909" y="3250294"/>
                  </a:cubicBezTo>
                  <a:cubicBezTo>
                    <a:pt x="1486232" y="3250294"/>
                    <a:pt x="1425112" y="3251564"/>
                    <a:pt x="1358436" y="3251564"/>
                  </a:cubicBezTo>
                  <a:cubicBezTo>
                    <a:pt x="1191744" y="3251564"/>
                    <a:pt x="1030609" y="3250294"/>
                    <a:pt x="863918" y="3249025"/>
                  </a:cubicBezTo>
                  <a:cubicBezTo>
                    <a:pt x="763903" y="3247754"/>
                    <a:pt x="663888" y="3246485"/>
                    <a:pt x="569430" y="3245215"/>
                  </a:cubicBezTo>
                  <a:cubicBezTo>
                    <a:pt x="391626" y="3243944"/>
                    <a:pt x="213822" y="3242675"/>
                    <a:pt x="48260" y="3242675"/>
                  </a:cubicBezTo>
                  <a:cubicBezTo>
                    <a:pt x="38100" y="3242675"/>
                    <a:pt x="29210" y="3242675"/>
                    <a:pt x="19050" y="3241404"/>
                  </a:cubicBezTo>
                  <a:cubicBezTo>
                    <a:pt x="10160" y="3240135"/>
                    <a:pt x="5080" y="3233785"/>
                    <a:pt x="7620" y="3224894"/>
                  </a:cubicBezTo>
                  <a:cubicBezTo>
                    <a:pt x="16510" y="3193034"/>
                    <a:pt x="12700" y="3130426"/>
                    <a:pt x="11430" y="3065315"/>
                  </a:cubicBezTo>
                  <a:cubicBezTo>
                    <a:pt x="10160" y="2932588"/>
                    <a:pt x="6350" y="2802365"/>
                    <a:pt x="7620" y="2669638"/>
                  </a:cubicBezTo>
                  <a:cubicBezTo>
                    <a:pt x="5080" y="2504355"/>
                    <a:pt x="0" y="458353"/>
                    <a:pt x="7620" y="290566"/>
                  </a:cubicBezTo>
                  <a:cubicBezTo>
                    <a:pt x="8890" y="258010"/>
                    <a:pt x="7620" y="222950"/>
                    <a:pt x="8890" y="190394"/>
                  </a:cubicBezTo>
                  <a:cubicBezTo>
                    <a:pt x="10160" y="137804"/>
                    <a:pt x="12700" y="8020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4912" y="30480"/>
                    <a:pt x="163814" y="29210"/>
                  </a:cubicBezTo>
                  <a:cubicBezTo>
                    <a:pt x="313837" y="25400"/>
                    <a:pt x="463859" y="22860"/>
                    <a:pt x="619437" y="20320"/>
                  </a:cubicBezTo>
                  <a:cubicBezTo>
                    <a:pt x="725009" y="17780"/>
                    <a:pt x="830580" y="16510"/>
                    <a:pt x="930595" y="13970"/>
                  </a:cubicBezTo>
                  <a:cubicBezTo>
                    <a:pt x="1030609" y="11430"/>
                    <a:pt x="1136181" y="8890"/>
                    <a:pt x="1236195" y="8890"/>
                  </a:cubicBezTo>
                  <a:cubicBezTo>
                    <a:pt x="1347323" y="7620"/>
                    <a:pt x="1458450" y="10160"/>
                    <a:pt x="1569578" y="8890"/>
                  </a:cubicBezTo>
                  <a:cubicBezTo>
                    <a:pt x="1708487" y="8890"/>
                    <a:pt x="4225527" y="6350"/>
                    <a:pt x="4364436" y="5080"/>
                  </a:cubicBezTo>
                  <a:cubicBezTo>
                    <a:pt x="4497789" y="3810"/>
                    <a:pt x="4631142" y="2540"/>
                    <a:pt x="4770052" y="2540"/>
                  </a:cubicBezTo>
                  <a:cubicBezTo>
                    <a:pt x="4997863" y="1270"/>
                    <a:pt x="5220118" y="0"/>
                    <a:pt x="5447930" y="0"/>
                  </a:cubicBezTo>
                  <a:cubicBezTo>
                    <a:pt x="5542388" y="0"/>
                    <a:pt x="5642403" y="2540"/>
                    <a:pt x="5736862" y="2540"/>
                  </a:cubicBezTo>
                  <a:cubicBezTo>
                    <a:pt x="5998011" y="3810"/>
                    <a:pt x="6264717" y="5080"/>
                    <a:pt x="6525867" y="7620"/>
                  </a:cubicBezTo>
                  <a:cubicBezTo>
                    <a:pt x="6664776" y="8890"/>
                    <a:pt x="6803686" y="12700"/>
                    <a:pt x="6942596" y="16510"/>
                  </a:cubicBezTo>
                  <a:cubicBezTo>
                    <a:pt x="6975934" y="16510"/>
                    <a:pt x="7009272" y="16510"/>
                    <a:pt x="7037054" y="16510"/>
                  </a:cubicBezTo>
                  <a:cubicBezTo>
                    <a:pt x="7066015" y="17780"/>
                    <a:pt x="7074905" y="20320"/>
                    <a:pt x="7085065" y="21590"/>
                  </a:cubicBezTo>
                  <a:close/>
                  <a:moveTo>
                    <a:pt x="7095224" y="3237595"/>
                  </a:moveTo>
                  <a:cubicBezTo>
                    <a:pt x="7096495" y="3221085"/>
                    <a:pt x="7097765" y="3208385"/>
                    <a:pt x="7097765" y="3195685"/>
                  </a:cubicBezTo>
                  <a:cubicBezTo>
                    <a:pt x="7096495" y="3055298"/>
                    <a:pt x="7095224" y="2922571"/>
                    <a:pt x="7095224" y="2779826"/>
                  </a:cubicBezTo>
                  <a:cubicBezTo>
                    <a:pt x="7095224" y="2714715"/>
                    <a:pt x="7097765" y="2649603"/>
                    <a:pt x="7096495" y="2584492"/>
                  </a:cubicBezTo>
                  <a:cubicBezTo>
                    <a:pt x="7096495" y="2524389"/>
                    <a:pt x="7095224" y="2461782"/>
                    <a:pt x="7093955" y="2401679"/>
                  </a:cubicBezTo>
                  <a:cubicBezTo>
                    <a:pt x="7088874" y="2309020"/>
                    <a:pt x="7077445" y="390737"/>
                    <a:pt x="7077445" y="298079"/>
                  </a:cubicBezTo>
                  <a:cubicBezTo>
                    <a:pt x="7074905" y="220446"/>
                    <a:pt x="7072365" y="140309"/>
                    <a:pt x="7069824" y="63500"/>
                  </a:cubicBezTo>
                  <a:cubicBezTo>
                    <a:pt x="7068555" y="44450"/>
                    <a:pt x="7067285" y="43180"/>
                    <a:pt x="7020385" y="41910"/>
                  </a:cubicBezTo>
                  <a:cubicBezTo>
                    <a:pt x="7003716" y="41910"/>
                    <a:pt x="6992603" y="41910"/>
                    <a:pt x="6975934" y="40640"/>
                  </a:cubicBezTo>
                  <a:cubicBezTo>
                    <a:pt x="6837025" y="36830"/>
                    <a:pt x="6692558" y="31750"/>
                    <a:pt x="6553649" y="30480"/>
                  </a:cubicBezTo>
                  <a:cubicBezTo>
                    <a:pt x="6214710" y="26670"/>
                    <a:pt x="5870215" y="25400"/>
                    <a:pt x="5531276" y="22860"/>
                  </a:cubicBezTo>
                  <a:cubicBezTo>
                    <a:pt x="5481268" y="22860"/>
                    <a:pt x="5425705" y="22860"/>
                    <a:pt x="5375697" y="22860"/>
                  </a:cubicBezTo>
                  <a:cubicBezTo>
                    <a:pt x="5292352" y="22860"/>
                    <a:pt x="5209006" y="22860"/>
                    <a:pt x="5131216" y="22860"/>
                  </a:cubicBezTo>
                  <a:cubicBezTo>
                    <a:pt x="4953413" y="22860"/>
                    <a:pt x="4775608" y="22860"/>
                    <a:pt x="4603361" y="24130"/>
                  </a:cubicBezTo>
                  <a:cubicBezTo>
                    <a:pt x="4453338" y="25400"/>
                    <a:pt x="1925186" y="29210"/>
                    <a:pt x="1775164" y="29210"/>
                  </a:cubicBezTo>
                  <a:cubicBezTo>
                    <a:pt x="1530683" y="29210"/>
                    <a:pt x="1286203" y="26670"/>
                    <a:pt x="1041722" y="33020"/>
                  </a:cubicBezTo>
                  <a:cubicBezTo>
                    <a:pt x="913925" y="36830"/>
                    <a:pt x="791685" y="36830"/>
                    <a:pt x="669445" y="38100"/>
                  </a:cubicBezTo>
                  <a:cubicBezTo>
                    <a:pt x="458302" y="41910"/>
                    <a:pt x="247160" y="45720"/>
                    <a:pt x="49530" y="50800"/>
                  </a:cubicBezTo>
                  <a:cubicBezTo>
                    <a:pt x="36830" y="50800"/>
                    <a:pt x="34290" y="53340"/>
                    <a:pt x="33020" y="72693"/>
                  </a:cubicBezTo>
                  <a:cubicBezTo>
                    <a:pt x="31750" y="117770"/>
                    <a:pt x="31750" y="162847"/>
                    <a:pt x="30480" y="207924"/>
                  </a:cubicBezTo>
                  <a:cubicBezTo>
                    <a:pt x="29210" y="283053"/>
                    <a:pt x="26670" y="355677"/>
                    <a:pt x="25400" y="430806"/>
                  </a:cubicBezTo>
                  <a:cubicBezTo>
                    <a:pt x="20320" y="510943"/>
                    <a:pt x="26670" y="2469295"/>
                    <a:pt x="29210" y="2549432"/>
                  </a:cubicBezTo>
                  <a:cubicBezTo>
                    <a:pt x="29210" y="2634578"/>
                    <a:pt x="29210" y="2722228"/>
                    <a:pt x="30480" y="2807373"/>
                  </a:cubicBezTo>
                  <a:cubicBezTo>
                    <a:pt x="30480" y="2869981"/>
                    <a:pt x="33020" y="2932588"/>
                    <a:pt x="33020" y="2995195"/>
                  </a:cubicBezTo>
                  <a:cubicBezTo>
                    <a:pt x="33020" y="3062811"/>
                    <a:pt x="33020" y="3130426"/>
                    <a:pt x="31750" y="3195685"/>
                  </a:cubicBezTo>
                  <a:cubicBezTo>
                    <a:pt x="31750" y="3199495"/>
                    <a:pt x="31750" y="3202035"/>
                    <a:pt x="31750" y="3205845"/>
                  </a:cubicBezTo>
                  <a:cubicBezTo>
                    <a:pt x="31750" y="3216004"/>
                    <a:pt x="35560" y="3219815"/>
                    <a:pt x="44450" y="3219815"/>
                  </a:cubicBezTo>
                  <a:cubicBezTo>
                    <a:pt x="86025" y="3219815"/>
                    <a:pt x="163814" y="3221085"/>
                    <a:pt x="236047" y="3221085"/>
                  </a:cubicBezTo>
                  <a:cubicBezTo>
                    <a:pt x="341618" y="3221085"/>
                    <a:pt x="452746" y="3218545"/>
                    <a:pt x="558317" y="3221085"/>
                  </a:cubicBezTo>
                  <a:cubicBezTo>
                    <a:pt x="730565" y="3224895"/>
                    <a:pt x="902813" y="3227435"/>
                    <a:pt x="1075060" y="3226165"/>
                  </a:cubicBezTo>
                  <a:cubicBezTo>
                    <a:pt x="1186188" y="3224895"/>
                    <a:pt x="1291759" y="3227435"/>
                    <a:pt x="1402887" y="3227435"/>
                  </a:cubicBezTo>
                  <a:cubicBezTo>
                    <a:pt x="1564022" y="3227435"/>
                    <a:pt x="1725157" y="3226165"/>
                    <a:pt x="1886292" y="3227435"/>
                  </a:cubicBezTo>
                  <a:cubicBezTo>
                    <a:pt x="2125216" y="3228704"/>
                    <a:pt x="4747826" y="3218545"/>
                    <a:pt x="4992307" y="3221085"/>
                  </a:cubicBezTo>
                  <a:cubicBezTo>
                    <a:pt x="5097878" y="3222354"/>
                    <a:pt x="5203449" y="3223625"/>
                    <a:pt x="5303464" y="3223625"/>
                  </a:cubicBezTo>
                  <a:cubicBezTo>
                    <a:pt x="5486825" y="3226165"/>
                    <a:pt x="5664629" y="3222354"/>
                    <a:pt x="5847989" y="3226165"/>
                  </a:cubicBezTo>
                  <a:cubicBezTo>
                    <a:pt x="5998011" y="3228704"/>
                    <a:pt x="6148033" y="3228704"/>
                    <a:pt x="6298056" y="3231245"/>
                  </a:cubicBezTo>
                  <a:cubicBezTo>
                    <a:pt x="6520311" y="3235054"/>
                    <a:pt x="6742566" y="3237595"/>
                    <a:pt x="6964821" y="3238865"/>
                  </a:cubicBezTo>
                  <a:cubicBezTo>
                    <a:pt x="7048167" y="3238865"/>
                    <a:pt x="7074905" y="3237595"/>
                    <a:pt x="7095224" y="323759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2983645" y="6173186"/>
            <a:ext cx="2983834" cy="3476925"/>
          </a:xfrm>
          <a:custGeom>
            <a:avLst/>
            <a:gdLst/>
            <a:ahLst/>
            <a:cxnLst/>
            <a:rect l="l" t="t" r="r" b="b"/>
            <a:pathLst>
              <a:path w="2983834" h="3476925">
                <a:moveTo>
                  <a:pt x="0" y="0"/>
                </a:moveTo>
                <a:lnTo>
                  <a:pt x="2983833" y="0"/>
                </a:lnTo>
                <a:lnTo>
                  <a:pt x="2983833" y="3476924"/>
                </a:lnTo>
                <a:lnTo>
                  <a:pt x="0" y="3476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25943">
            <a:off x="1009120" y="274599"/>
            <a:ext cx="3649593" cy="3787313"/>
          </a:xfrm>
          <a:custGeom>
            <a:avLst/>
            <a:gdLst/>
            <a:ahLst/>
            <a:cxnLst/>
            <a:rect l="l" t="t" r="r" b="b"/>
            <a:pathLst>
              <a:path w="3649593" h="3787313">
                <a:moveTo>
                  <a:pt x="0" y="0"/>
                </a:moveTo>
                <a:lnTo>
                  <a:pt x="3649593" y="0"/>
                </a:lnTo>
                <a:lnTo>
                  <a:pt x="3649593" y="3787314"/>
                </a:lnTo>
                <a:lnTo>
                  <a:pt x="0" y="37873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322668" y="2842307"/>
            <a:ext cx="9642663" cy="3636254"/>
            <a:chOff x="0" y="0"/>
            <a:chExt cx="12856884" cy="484833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619125"/>
              <a:ext cx="12856884" cy="2681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38"/>
                </a:lnSpc>
              </a:pPr>
              <a:r>
                <a:rPr lang="en-US" sz="16298">
                  <a:solidFill>
                    <a:srgbClr val="000000"/>
                  </a:solidFill>
                  <a:latin typeface="Hangyaboly"/>
                </a:rPr>
                <a:t>Thank You!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031094"/>
              <a:ext cx="12856884" cy="8172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7120055" y="4063521"/>
            <a:ext cx="1854516" cy="3183718"/>
          </a:xfrm>
          <a:custGeom>
            <a:avLst/>
            <a:gdLst/>
            <a:ahLst/>
            <a:cxnLst/>
            <a:rect l="l" t="t" r="r" b="b"/>
            <a:pathLst>
              <a:path w="1854516" h="3183718">
                <a:moveTo>
                  <a:pt x="0" y="0"/>
                </a:moveTo>
                <a:lnTo>
                  <a:pt x="1854515" y="0"/>
                </a:lnTo>
                <a:lnTo>
                  <a:pt x="1854515" y="3183719"/>
                </a:lnTo>
                <a:lnTo>
                  <a:pt x="0" y="31837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234068" flipH="1">
            <a:off x="-237317" y="3373369"/>
            <a:ext cx="1867415" cy="2574131"/>
          </a:xfrm>
          <a:custGeom>
            <a:avLst/>
            <a:gdLst/>
            <a:ahLst/>
            <a:cxnLst/>
            <a:rect l="l" t="t" r="r" b="b"/>
            <a:pathLst>
              <a:path w="1867415" h="2574131">
                <a:moveTo>
                  <a:pt x="1867415" y="0"/>
                </a:moveTo>
                <a:lnTo>
                  <a:pt x="0" y="0"/>
                </a:lnTo>
                <a:lnTo>
                  <a:pt x="0" y="2574131"/>
                </a:lnTo>
                <a:lnTo>
                  <a:pt x="1867415" y="2574131"/>
                </a:lnTo>
                <a:lnTo>
                  <a:pt x="186741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982157" y="5773405"/>
            <a:ext cx="12323687" cy="1646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38"/>
              </a:lnSpc>
            </a:pPr>
            <a:r>
              <a:rPr lang="en-US" sz="12338">
                <a:solidFill>
                  <a:srgbClr val="0B5282"/>
                </a:solidFill>
                <a:latin typeface="Hangyaboly"/>
              </a:rPr>
              <a:t>Q &amp; A 時間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149080" y="0"/>
            <a:ext cx="9138920" cy="10287000"/>
          </a:xfrm>
          <a:custGeom>
            <a:avLst/>
            <a:gdLst/>
            <a:ahLst/>
            <a:cxnLst/>
            <a:rect l="l" t="t" r="r" b="b"/>
            <a:pathLst>
              <a:path w="9138920" h="10287000">
                <a:moveTo>
                  <a:pt x="9138920" y="0"/>
                </a:moveTo>
                <a:lnTo>
                  <a:pt x="0" y="0"/>
                </a:lnTo>
                <a:lnTo>
                  <a:pt x="0" y="10287000"/>
                </a:lnTo>
                <a:lnTo>
                  <a:pt x="9138920" y="10287000"/>
                </a:lnTo>
                <a:lnTo>
                  <a:pt x="913892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25" b="-93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9149080" cy="10287000"/>
          </a:xfrm>
          <a:custGeom>
            <a:avLst/>
            <a:gdLst/>
            <a:ahLst/>
            <a:cxnLst/>
            <a:rect l="l" t="t" r="r" b="b"/>
            <a:pathLst>
              <a:path w="9149080" h="10287000">
                <a:moveTo>
                  <a:pt x="0" y="0"/>
                </a:moveTo>
                <a:lnTo>
                  <a:pt x="9149080" y="0"/>
                </a:lnTo>
                <a:lnTo>
                  <a:pt x="9149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91" b="-939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02619" y="5523308"/>
            <a:ext cx="1837483" cy="503011"/>
          </a:xfrm>
          <a:custGeom>
            <a:avLst/>
            <a:gdLst/>
            <a:ahLst/>
            <a:cxnLst/>
            <a:rect l="l" t="t" r="r" b="b"/>
            <a:pathLst>
              <a:path w="1837483" h="503011">
                <a:moveTo>
                  <a:pt x="0" y="0"/>
                </a:moveTo>
                <a:lnTo>
                  <a:pt x="1837483" y="0"/>
                </a:lnTo>
                <a:lnTo>
                  <a:pt x="1837483" y="503011"/>
                </a:lnTo>
                <a:lnTo>
                  <a:pt x="0" y="503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230338" y="5599916"/>
            <a:ext cx="1837483" cy="503011"/>
          </a:xfrm>
          <a:custGeom>
            <a:avLst/>
            <a:gdLst/>
            <a:ahLst/>
            <a:cxnLst/>
            <a:rect l="l" t="t" r="r" b="b"/>
            <a:pathLst>
              <a:path w="1837483" h="503011">
                <a:moveTo>
                  <a:pt x="0" y="0"/>
                </a:moveTo>
                <a:lnTo>
                  <a:pt x="1837483" y="0"/>
                </a:lnTo>
                <a:lnTo>
                  <a:pt x="1837483" y="503011"/>
                </a:lnTo>
                <a:lnTo>
                  <a:pt x="0" y="503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28264" y="4828957"/>
            <a:ext cx="1602201" cy="1668960"/>
          </a:xfrm>
          <a:custGeom>
            <a:avLst/>
            <a:gdLst/>
            <a:ahLst/>
            <a:cxnLst/>
            <a:rect l="l" t="t" r="r" b="b"/>
            <a:pathLst>
              <a:path w="1602201" h="1668960">
                <a:moveTo>
                  <a:pt x="0" y="0"/>
                </a:moveTo>
                <a:lnTo>
                  <a:pt x="1602201" y="0"/>
                </a:lnTo>
                <a:lnTo>
                  <a:pt x="1602201" y="1668960"/>
                </a:lnTo>
                <a:lnTo>
                  <a:pt x="0" y="1668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07332" y="5106204"/>
            <a:ext cx="1244065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4800">
                <a:solidFill>
                  <a:srgbClr val="F8F6F4"/>
                </a:solidFill>
                <a:latin typeface="Hertical Smooth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1355" y="6707467"/>
            <a:ext cx="2921264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399">
                <a:solidFill>
                  <a:srgbClr val="5E3023"/>
                </a:solidFill>
                <a:latin typeface="Hertical Smooth"/>
              </a:rPr>
              <a:t>Step one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81999" y="7191337"/>
            <a:ext cx="5024929" cy="1508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799"/>
              </a:lnSpc>
              <a:spcBef>
                <a:spcPct val="0"/>
              </a:spcBef>
            </a:pPr>
            <a:r>
              <a:rPr lang="en-US" sz="7999">
                <a:solidFill>
                  <a:srgbClr val="FF3131">
                    <a:alpha val="81961"/>
                  </a:srgbClr>
                </a:solidFill>
                <a:ea typeface="Be Vietnam"/>
              </a:rPr>
              <a:t>簽到/換証</a:t>
            </a:r>
          </a:p>
        </p:txBody>
      </p:sp>
      <p:sp>
        <p:nvSpPr>
          <p:cNvPr id="10" name="Freeform 10"/>
          <p:cNvSpPr/>
          <p:nvPr/>
        </p:nvSpPr>
        <p:spPr>
          <a:xfrm>
            <a:off x="5811627" y="4688828"/>
            <a:ext cx="1602201" cy="1668960"/>
          </a:xfrm>
          <a:custGeom>
            <a:avLst/>
            <a:gdLst/>
            <a:ahLst/>
            <a:cxnLst/>
            <a:rect l="l" t="t" r="r" b="b"/>
            <a:pathLst>
              <a:path w="1602201" h="1668960">
                <a:moveTo>
                  <a:pt x="0" y="0"/>
                </a:moveTo>
                <a:lnTo>
                  <a:pt x="1602201" y="0"/>
                </a:lnTo>
                <a:lnTo>
                  <a:pt x="1602201" y="1668960"/>
                </a:lnTo>
                <a:lnTo>
                  <a:pt x="0" y="1668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908832" y="5044609"/>
            <a:ext cx="1244065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4800">
                <a:solidFill>
                  <a:srgbClr val="F8F6F4"/>
                </a:solidFill>
                <a:latin typeface="Hertical Smooth"/>
              </a:rPr>
              <a:t>02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41010" y="6637402"/>
            <a:ext cx="2921264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399">
                <a:solidFill>
                  <a:srgbClr val="5E3023"/>
                </a:solidFill>
                <a:latin typeface="Hertical Smooth"/>
              </a:rPr>
              <a:t>Step two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525021" y="4765436"/>
            <a:ext cx="1602201" cy="1668960"/>
          </a:xfrm>
          <a:custGeom>
            <a:avLst/>
            <a:gdLst/>
            <a:ahLst/>
            <a:cxnLst/>
            <a:rect l="l" t="t" r="r" b="b"/>
            <a:pathLst>
              <a:path w="1602201" h="1668960">
                <a:moveTo>
                  <a:pt x="0" y="0"/>
                </a:moveTo>
                <a:lnTo>
                  <a:pt x="1602201" y="0"/>
                </a:lnTo>
                <a:lnTo>
                  <a:pt x="1602201" y="1668960"/>
                </a:lnTo>
                <a:lnTo>
                  <a:pt x="0" y="1668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704089" y="5108129"/>
            <a:ext cx="1244065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4800">
                <a:solidFill>
                  <a:srgbClr val="F8F6F4"/>
                </a:solidFill>
                <a:latin typeface="Hertical Smooth"/>
              </a:rPr>
              <a:t>03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67821" y="6675706"/>
            <a:ext cx="2921264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399">
                <a:solidFill>
                  <a:srgbClr val="5E3023"/>
                </a:solidFill>
                <a:latin typeface="Hertical Smooth"/>
              </a:rPr>
              <a:t>Step three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146374" y="929696"/>
            <a:ext cx="7037975" cy="1946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259"/>
              </a:lnSpc>
              <a:spcBef>
                <a:spcPct val="0"/>
              </a:spcBef>
            </a:pPr>
            <a:r>
              <a:rPr lang="en-US" sz="10199">
                <a:solidFill>
                  <a:srgbClr val="004AAD"/>
                </a:solidFill>
                <a:ea typeface="Hertical Smooth"/>
              </a:rPr>
              <a:t>會 議 流 程</a:t>
            </a:r>
          </a:p>
        </p:txBody>
      </p:sp>
      <p:sp>
        <p:nvSpPr>
          <p:cNvPr id="17" name="Freeform 17"/>
          <p:cNvSpPr/>
          <p:nvPr/>
        </p:nvSpPr>
        <p:spPr>
          <a:xfrm rot="-1061952">
            <a:off x="16744181" y="460401"/>
            <a:ext cx="1030238" cy="1336394"/>
          </a:xfrm>
          <a:custGeom>
            <a:avLst/>
            <a:gdLst/>
            <a:ahLst/>
            <a:cxnLst/>
            <a:rect l="l" t="t" r="r" b="b"/>
            <a:pathLst>
              <a:path w="1030238" h="1336394">
                <a:moveTo>
                  <a:pt x="0" y="0"/>
                </a:moveTo>
                <a:lnTo>
                  <a:pt x="1030238" y="0"/>
                </a:lnTo>
                <a:lnTo>
                  <a:pt x="1030238" y="1336394"/>
                </a:lnTo>
                <a:lnTo>
                  <a:pt x="0" y="13363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53509" y="1028700"/>
            <a:ext cx="1376956" cy="1786146"/>
          </a:xfrm>
          <a:custGeom>
            <a:avLst/>
            <a:gdLst/>
            <a:ahLst/>
            <a:cxnLst/>
            <a:rect l="l" t="t" r="r" b="b"/>
            <a:pathLst>
              <a:path w="1376956" h="1786146">
                <a:moveTo>
                  <a:pt x="0" y="0"/>
                </a:moveTo>
                <a:lnTo>
                  <a:pt x="1376956" y="0"/>
                </a:lnTo>
                <a:lnTo>
                  <a:pt x="1376956" y="1786146"/>
                </a:lnTo>
                <a:lnTo>
                  <a:pt x="0" y="17861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640432" y="7191337"/>
            <a:ext cx="5024929" cy="1508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799"/>
              </a:lnSpc>
              <a:spcBef>
                <a:spcPct val="0"/>
              </a:spcBef>
            </a:pPr>
            <a:r>
              <a:rPr lang="en-US" sz="7999">
                <a:solidFill>
                  <a:srgbClr val="00BF63">
                    <a:alpha val="81961"/>
                  </a:srgbClr>
                </a:solidFill>
                <a:ea typeface="Be Vietnam"/>
              </a:rPr>
              <a:t>主席致詞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149080" y="7191337"/>
            <a:ext cx="5024929" cy="1508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799"/>
              </a:lnSpc>
              <a:spcBef>
                <a:spcPct val="0"/>
              </a:spcBef>
            </a:pPr>
            <a:r>
              <a:rPr lang="en-US" sz="7999">
                <a:solidFill>
                  <a:srgbClr val="5E3023">
                    <a:alpha val="81961"/>
                  </a:srgbClr>
                </a:solidFill>
                <a:ea typeface="Be Vietnam"/>
              </a:rPr>
              <a:t>議題討論</a:t>
            </a:r>
          </a:p>
        </p:txBody>
      </p:sp>
      <p:sp>
        <p:nvSpPr>
          <p:cNvPr id="21" name="Freeform 21"/>
          <p:cNvSpPr/>
          <p:nvPr/>
        </p:nvSpPr>
        <p:spPr>
          <a:xfrm>
            <a:off x="12898747" y="5461713"/>
            <a:ext cx="1837483" cy="503011"/>
          </a:xfrm>
          <a:custGeom>
            <a:avLst/>
            <a:gdLst/>
            <a:ahLst/>
            <a:cxnLst/>
            <a:rect l="l" t="t" r="r" b="b"/>
            <a:pathLst>
              <a:path w="1837483" h="503011">
                <a:moveTo>
                  <a:pt x="0" y="0"/>
                </a:moveTo>
                <a:lnTo>
                  <a:pt x="1837483" y="0"/>
                </a:lnTo>
                <a:lnTo>
                  <a:pt x="1837483" y="503011"/>
                </a:lnTo>
                <a:lnTo>
                  <a:pt x="0" y="503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374405" y="4765436"/>
            <a:ext cx="1602201" cy="1668960"/>
          </a:xfrm>
          <a:custGeom>
            <a:avLst/>
            <a:gdLst/>
            <a:ahLst/>
            <a:cxnLst/>
            <a:rect l="l" t="t" r="r" b="b"/>
            <a:pathLst>
              <a:path w="1602201" h="1668960">
                <a:moveTo>
                  <a:pt x="0" y="0"/>
                </a:moveTo>
                <a:lnTo>
                  <a:pt x="1602201" y="0"/>
                </a:lnTo>
                <a:lnTo>
                  <a:pt x="1602201" y="1668960"/>
                </a:lnTo>
                <a:lnTo>
                  <a:pt x="0" y="1668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5507755" y="5108129"/>
            <a:ext cx="1244065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4800">
                <a:solidFill>
                  <a:srgbClr val="F8F6F4"/>
                </a:solidFill>
                <a:latin typeface="Hertical Smooth"/>
              </a:rPr>
              <a:t>04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627385" y="6637402"/>
            <a:ext cx="2921264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399">
                <a:solidFill>
                  <a:srgbClr val="5E3023"/>
                </a:solidFill>
                <a:latin typeface="Hertical Smooth"/>
              </a:rPr>
              <a:t>Step FOUR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575552" y="6988144"/>
            <a:ext cx="5024929" cy="3127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799"/>
              </a:lnSpc>
              <a:spcBef>
                <a:spcPct val="0"/>
              </a:spcBef>
            </a:pPr>
            <a:r>
              <a:rPr lang="en-US" sz="7999">
                <a:solidFill>
                  <a:srgbClr val="CB6CE6">
                    <a:alpha val="81961"/>
                  </a:srgbClr>
                </a:solidFill>
                <a:ea typeface="Be Vietnam"/>
              </a:rPr>
              <a:t>登記入校參觀時間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149080" y="0"/>
            <a:ext cx="9138920" cy="10287000"/>
          </a:xfrm>
          <a:custGeom>
            <a:avLst/>
            <a:gdLst/>
            <a:ahLst/>
            <a:cxnLst/>
            <a:rect l="l" t="t" r="r" b="b"/>
            <a:pathLst>
              <a:path w="9138920" h="10287000">
                <a:moveTo>
                  <a:pt x="9138920" y="0"/>
                </a:moveTo>
                <a:lnTo>
                  <a:pt x="0" y="0"/>
                </a:lnTo>
                <a:lnTo>
                  <a:pt x="0" y="10287000"/>
                </a:lnTo>
                <a:lnTo>
                  <a:pt x="9138920" y="10287000"/>
                </a:lnTo>
                <a:lnTo>
                  <a:pt x="913892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25" b="-9325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>
            <a:off x="8599773" y="3286285"/>
            <a:ext cx="8142263" cy="10438799"/>
          </a:xfrm>
          <a:custGeom>
            <a:avLst/>
            <a:gdLst/>
            <a:ahLst/>
            <a:cxnLst/>
            <a:rect l="l" t="t" r="r" b="b"/>
            <a:pathLst>
              <a:path w="8142263" h="10438799">
                <a:moveTo>
                  <a:pt x="8142263" y="0"/>
                </a:moveTo>
                <a:lnTo>
                  <a:pt x="0" y="0"/>
                </a:lnTo>
                <a:lnTo>
                  <a:pt x="0" y="10438799"/>
                </a:lnTo>
                <a:lnTo>
                  <a:pt x="8142263" y="10438799"/>
                </a:lnTo>
                <a:lnTo>
                  <a:pt x="8142263" y="0"/>
                </a:lnTo>
                <a:close/>
              </a:path>
            </a:pathLst>
          </a:custGeom>
          <a:blipFill>
            <a:blip r:embed="rId3">
              <a:alphaModFix amt="31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9149080" cy="10287000"/>
          </a:xfrm>
          <a:custGeom>
            <a:avLst/>
            <a:gdLst/>
            <a:ahLst/>
            <a:cxnLst/>
            <a:rect l="l" t="t" r="r" b="b"/>
            <a:pathLst>
              <a:path w="9149080" h="10287000">
                <a:moveTo>
                  <a:pt x="0" y="0"/>
                </a:moveTo>
                <a:lnTo>
                  <a:pt x="9149080" y="0"/>
                </a:lnTo>
                <a:lnTo>
                  <a:pt x="9149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91" b="-9391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685425"/>
            <a:ext cx="10098405" cy="7820259"/>
            <a:chOff x="0" y="0"/>
            <a:chExt cx="2202006" cy="1705246"/>
          </a:xfrm>
        </p:grpSpPr>
        <p:sp>
          <p:nvSpPr>
            <p:cNvPr id="6" name="Freeform 6"/>
            <p:cNvSpPr/>
            <p:nvPr/>
          </p:nvSpPr>
          <p:spPr>
            <a:xfrm>
              <a:off x="92710" y="106680"/>
              <a:ext cx="2097866" cy="1585866"/>
            </a:xfrm>
            <a:custGeom>
              <a:avLst/>
              <a:gdLst/>
              <a:ahLst/>
              <a:cxnLst/>
              <a:rect l="l" t="t" r="r" b="b"/>
              <a:pathLst>
                <a:path w="2097866" h="1585866">
                  <a:moveTo>
                    <a:pt x="2071196" y="1396636"/>
                  </a:moveTo>
                  <a:cubicBezTo>
                    <a:pt x="2071196" y="1484266"/>
                    <a:pt x="1994996" y="1555386"/>
                    <a:pt x="1913716" y="1555386"/>
                  </a:cubicBezTo>
                  <a:lnTo>
                    <a:pt x="66040" y="1555386"/>
                  </a:lnTo>
                  <a:cubicBezTo>
                    <a:pt x="43180" y="1555386"/>
                    <a:pt x="20320" y="1550306"/>
                    <a:pt x="0" y="1541416"/>
                  </a:cubicBezTo>
                  <a:cubicBezTo>
                    <a:pt x="26670" y="1569356"/>
                    <a:pt x="63500" y="1585866"/>
                    <a:pt x="107498" y="1585866"/>
                  </a:cubicBezTo>
                  <a:lnTo>
                    <a:pt x="1951816" y="1585866"/>
                  </a:lnTo>
                  <a:cubicBezTo>
                    <a:pt x="2031826" y="1585866"/>
                    <a:pt x="2097866" y="1519826"/>
                    <a:pt x="2097866" y="1439816"/>
                  </a:cubicBezTo>
                  <a:lnTo>
                    <a:pt x="2097866" y="95250"/>
                  </a:lnTo>
                  <a:cubicBezTo>
                    <a:pt x="2097866" y="58420"/>
                    <a:pt x="2083896" y="25400"/>
                    <a:pt x="2062306" y="0"/>
                  </a:cubicBezTo>
                  <a:cubicBezTo>
                    <a:pt x="2068656" y="16510"/>
                    <a:pt x="2071196" y="34290"/>
                    <a:pt x="2071196" y="52070"/>
                  </a:cubicBezTo>
                  <a:lnTo>
                    <a:pt x="2071196" y="1396636"/>
                  </a:lnTo>
                  <a:lnTo>
                    <a:pt x="2071196" y="1396636"/>
                  </a:lnTo>
                  <a:close/>
                </a:path>
              </a:pathLst>
            </a:custGeom>
            <a:solidFill>
              <a:srgbClr val="E7DFD9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2137237" cy="1636666"/>
            </a:xfrm>
            <a:custGeom>
              <a:avLst/>
              <a:gdLst/>
              <a:ahLst/>
              <a:cxnLst/>
              <a:rect l="l" t="t" r="r" b="b"/>
              <a:pathLst>
                <a:path w="2137237" h="1636666">
                  <a:moveTo>
                    <a:pt x="146050" y="1636666"/>
                  </a:moveTo>
                  <a:lnTo>
                    <a:pt x="1991187" y="1636666"/>
                  </a:lnTo>
                  <a:cubicBezTo>
                    <a:pt x="2071196" y="1636666"/>
                    <a:pt x="2137237" y="1570626"/>
                    <a:pt x="2137237" y="1490616"/>
                  </a:cubicBezTo>
                  <a:lnTo>
                    <a:pt x="2137237" y="146050"/>
                  </a:lnTo>
                  <a:cubicBezTo>
                    <a:pt x="2137237" y="66040"/>
                    <a:pt x="2071196" y="0"/>
                    <a:pt x="1991187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490616"/>
                  </a:lnTo>
                  <a:cubicBezTo>
                    <a:pt x="0" y="1571896"/>
                    <a:pt x="66040" y="1636666"/>
                    <a:pt x="146050" y="1636666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202006" cy="1705246"/>
            </a:xfrm>
            <a:custGeom>
              <a:avLst/>
              <a:gdLst/>
              <a:ahLst/>
              <a:cxnLst/>
              <a:rect l="l" t="t" r="r" b="b"/>
              <a:pathLst>
                <a:path w="2202006" h="1705246">
                  <a:moveTo>
                    <a:pt x="2138506" y="74930"/>
                  </a:moveTo>
                  <a:cubicBezTo>
                    <a:pt x="2110567" y="30480"/>
                    <a:pt x="2061037" y="0"/>
                    <a:pt x="2003887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503316"/>
                  </a:lnTo>
                  <a:cubicBezTo>
                    <a:pt x="0" y="1555386"/>
                    <a:pt x="25400" y="1601106"/>
                    <a:pt x="63500" y="1630316"/>
                  </a:cubicBezTo>
                  <a:cubicBezTo>
                    <a:pt x="91440" y="1674766"/>
                    <a:pt x="140970" y="1705246"/>
                    <a:pt x="202002" y="1705246"/>
                  </a:cubicBezTo>
                  <a:lnTo>
                    <a:pt x="2043256" y="1705246"/>
                  </a:lnTo>
                  <a:cubicBezTo>
                    <a:pt x="2130887" y="1705246"/>
                    <a:pt x="2202006" y="1634126"/>
                    <a:pt x="2202006" y="1546496"/>
                  </a:cubicBezTo>
                  <a:lnTo>
                    <a:pt x="2202006" y="201930"/>
                  </a:lnTo>
                  <a:cubicBezTo>
                    <a:pt x="2202006" y="149860"/>
                    <a:pt x="2176606" y="104140"/>
                    <a:pt x="2138506" y="74930"/>
                  </a:cubicBezTo>
                  <a:close/>
                  <a:moveTo>
                    <a:pt x="12700" y="150331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003887" y="12700"/>
                  </a:lnTo>
                  <a:cubicBezTo>
                    <a:pt x="2083896" y="12700"/>
                    <a:pt x="2149937" y="78740"/>
                    <a:pt x="2149937" y="158750"/>
                  </a:cubicBezTo>
                  <a:lnTo>
                    <a:pt x="2149937" y="1503316"/>
                  </a:lnTo>
                  <a:cubicBezTo>
                    <a:pt x="2149937" y="1583326"/>
                    <a:pt x="2083896" y="1649366"/>
                    <a:pt x="2003887" y="1649366"/>
                  </a:cubicBezTo>
                  <a:lnTo>
                    <a:pt x="158750" y="1649366"/>
                  </a:lnTo>
                  <a:cubicBezTo>
                    <a:pt x="78740" y="1649366"/>
                    <a:pt x="12700" y="1584596"/>
                    <a:pt x="12700" y="1503316"/>
                  </a:cubicBezTo>
                  <a:close/>
                  <a:moveTo>
                    <a:pt x="2190577" y="1546496"/>
                  </a:moveTo>
                  <a:cubicBezTo>
                    <a:pt x="2190577" y="1626506"/>
                    <a:pt x="2123267" y="1692546"/>
                    <a:pt x="2043256" y="1692546"/>
                  </a:cubicBezTo>
                  <a:lnTo>
                    <a:pt x="202002" y="1692546"/>
                  </a:lnTo>
                  <a:cubicBezTo>
                    <a:pt x="157480" y="1692546"/>
                    <a:pt x="120650" y="1676036"/>
                    <a:pt x="93980" y="1648096"/>
                  </a:cubicBezTo>
                  <a:cubicBezTo>
                    <a:pt x="114300" y="1656986"/>
                    <a:pt x="135890" y="1662066"/>
                    <a:pt x="160020" y="1662066"/>
                  </a:cubicBezTo>
                  <a:lnTo>
                    <a:pt x="2005156" y="1662066"/>
                  </a:lnTo>
                  <a:cubicBezTo>
                    <a:pt x="2092787" y="1662066"/>
                    <a:pt x="2163906" y="1590946"/>
                    <a:pt x="2163906" y="1503316"/>
                  </a:cubicBezTo>
                  <a:lnTo>
                    <a:pt x="2163906" y="158750"/>
                  </a:lnTo>
                  <a:cubicBezTo>
                    <a:pt x="2163906" y="140970"/>
                    <a:pt x="2160096" y="123190"/>
                    <a:pt x="2155017" y="106680"/>
                  </a:cubicBezTo>
                  <a:cubicBezTo>
                    <a:pt x="2176606" y="132080"/>
                    <a:pt x="2190577" y="165100"/>
                    <a:pt x="2190577" y="201930"/>
                  </a:cubicBezTo>
                  <a:lnTo>
                    <a:pt x="2190577" y="1546496"/>
                  </a:lnTo>
                  <a:cubicBezTo>
                    <a:pt x="2190577" y="1546496"/>
                    <a:pt x="2190577" y="1546496"/>
                    <a:pt x="2190577" y="1546496"/>
                  </a:cubicBezTo>
                  <a:close/>
                </a:path>
              </a:pathLst>
            </a:custGeom>
            <a:solidFill>
              <a:srgbClr val="5E3023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735729" y="2676888"/>
            <a:ext cx="8573658" cy="318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77"/>
              </a:lnSpc>
            </a:pPr>
            <a:r>
              <a:rPr lang="en-US" sz="16597">
                <a:solidFill>
                  <a:srgbClr val="5E3023"/>
                </a:solidFill>
                <a:ea typeface="Hertical Smooth"/>
              </a:rPr>
              <a:t>主席致詞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309387" y="3660255"/>
            <a:ext cx="6215152" cy="5598045"/>
          </a:xfrm>
          <a:custGeom>
            <a:avLst/>
            <a:gdLst/>
            <a:ahLst/>
            <a:cxnLst/>
            <a:rect l="l" t="t" r="r" b="b"/>
            <a:pathLst>
              <a:path w="6215152" h="5598045">
                <a:moveTo>
                  <a:pt x="0" y="0"/>
                </a:moveTo>
                <a:lnTo>
                  <a:pt x="6215152" y="0"/>
                </a:lnTo>
                <a:lnTo>
                  <a:pt x="6215152" y="5598045"/>
                </a:lnTo>
                <a:lnTo>
                  <a:pt x="0" y="55980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61952">
            <a:off x="15254920" y="1286069"/>
            <a:ext cx="1267232" cy="1643815"/>
          </a:xfrm>
          <a:custGeom>
            <a:avLst/>
            <a:gdLst/>
            <a:ahLst/>
            <a:cxnLst/>
            <a:rect l="l" t="t" r="r" b="b"/>
            <a:pathLst>
              <a:path w="1267232" h="1643815">
                <a:moveTo>
                  <a:pt x="0" y="0"/>
                </a:moveTo>
                <a:lnTo>
                  <a:pt x="1267232" y="0"/>
                </a:lnTo>
                <a:lnTo>
                  <a:pt x="1267232" y="1643814"/>
                </a:lnTo>
                <a:lnTo>
                  <a:pt x="0" y="16438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819222">
            <a:off x="1047251" y="7484192"/>
            <a:ext cx="1376956" cy="1786146"/>
          </a:xfrm>
          <a:custGeom>
            <a:avLst/>
            <a:gdLst/>
            <a:ahLst/>
            <a:cxnLst/>
            <a:rect l="l" t="t" r="r" b="b"/>
            <a:pathLst>
              <a:path w="1376956" h="1786146">
                <a:moveTo>
                  <a:pt x="0" y="0"/>
                </a:moveTo>
                <a:lnTo>
                  <a:pt x="1376956" y="0"/>
                </a:lnTo>
                <a:lnTo>
                  <a:pt x="1376956" y="1786146"/>
                </a:lnTo>
                <a:lnTo>
                  <a:pt x="0" y="17861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313" y="-37591"/>
            <a:ext cx="9149080" cy="10287000"/>
          </a:xfrm>
          <a:custGeom>
            <a:avLst/>
            <a:gdLst/>
            <a:ahLst/>
            <a:cxnLst/>
            <a:rect l="l" t="t" r="r" b="b"/>
            <a:pathLst>
              <a:path w="9149080" h="10287000">
                <a:moveTo>
                  <a:pt x="0" y="0"/>
                </a:moveTo>
                <a:lnTo>
                  <a:pt x="9149079" y="0"/>
                </a:lnTo>
                <a:lnTo>
                  <a:pt x="914907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91" b="-939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149080" y="0"/>
            <a:ext cx="9138920" cy="10287000"/>
          </a:xfrm>
          <a:custGeom>
            <a:avLst/>
            <a:gdLst/>
            <a:ahLst/>
            <a:cxnLst/>
            <a:rect l="l" t="t" r="r" b="b"/>
            <a:pathLst>
              <a:path w="9138920" h="10287000">
                <a:moveTo>
                  <a:pt x="9138920" y="0"/>
                </a:moveTo>
                <a:lnTo>
                  <a:pt x="0" y="0"/>
                </a:lnTo>
                <a:lnTo>
                  <a:pt x="0" y="10287000"/>
                </a:lnTo>
                <a:lnTo>
                  <a:pt x="9138920" y="10287000"/>
                </a:lnTo>
                <a:lnTo>
                  <a:pt x="913892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25" b="-932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473264" y="1265340"/>
            <a:ext cx="8040161" cy="2021280"/>
            <a:chOff x="0" y="0"/>
            <a:chExt cx="9931193" cy="2496682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9945524" cy="2528735"/>
            </a:xfrm>
            <a:custGeom>
              <a:avLst/>
              <a:gdLst/>
              <a:ahLst/>
              <a:cxnLst/>
              <a:rect l="l" t="t" r="r" b="b"/>
              <a:pathLst>
                <a:path w="9945524" h="2528735">
                  <a:moveTo>
                    <a:pt x="63030" y="1935182"/>
                  </a:moveTo>
                  <a:cubicBezTo>
                    <a:pt x="63030" y="1935182"/>
                    <a:pt x="0" y="168861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9052451" y="6965"/>
                  </a:cubicBezTo>
                  <a:lnTo>
                    <a:pt x="9052452" y="6965"/>
                  </a:lnTo>
                  <a:cubicBezTo>
                    <a:pt x="9269199" y="16819"/>
                    <a:pt x="9473514" y="36481"/>
                    <a:pt x="9607703" y="101690"/>
                  </a:cubicBezTo>
                  <a:cubicBezTo>
                    <a:pt x="9863748" y="226120"/>
                    <a:pt x="9945524" y="459160"/>
                    <a:pt x="9940036" y="704684"/>
                  </a:cubicBezTo>
                  <a:cubicBezTo>
                    <a:pt x="9940036" y="704684"/>
                    <a:pt x="9896748" y="1013073"/>
                    <a:pt x="9904182" y="1248607"/>
                  </a:cubicBezTo>
                  <a:cubicBezTo>
                    <a:pt x="9911305" y="1676984"/>
                    <a:pt x="9918461" y="1872586"/>
                    <a:pt x="9918461" y="1872586"/>
                  </a:cubicBezTo>
                  <a:cubicBezTo>
                    <a:pt x="9901780" y="2088319"/>
                    <a:pt x="9787136" y="2298931"/>
                    <a:pt x="9590267" y="2410555"/>
                  </a:cubicBezTo>
                  <a:cubicBezTo>
                    <a:pt x="9439915" y="2495803"/>
                    <a:pt x="9241884" y="2510901"/>
                    <a:pt x="7348186" y="2500160"/>
                  </a:cubicBezTo>
                  <a:lnTo>
                    <a:pt x="7348081" y="2500160"/>
                  </a:lnTo>
                  <a:cubicBezTo>
                    <a:pt x="645952" y="2494883"/>
                    <a:pt x="384604" y="2528736"/>
                    <a:pt x="254278" y="2419578"/>
                  </a:cubicBezTo>
                  <a:cubicBezTo>
                    <a:pt x="145767" y="2328693"/>
                    <a:pt x="81795" y="2135381"/>
                    <a:pt x="63030" y="1935182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196431" y="1028700"/>
            <a:ext cx="2553666" cy="2494560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F8F6F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8" name="TextBox 8"/>
          <p:cNvSpPr txBox="1"/>
          <p:nvPr/>
        </p:nvSpPr>
        <p:spPr>
          <a:xfrm>
            <a:off x="10875651" y="1435874"/>
            <a:ext cx="6217732" cy="1384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359"/>
              </a:lnSpc>
              <a:spcBef>
                <a:spcPct val="0"/>
              </a:spcBef>
            </a:pPr>
            <a:r>
              <a:rPr lang="en-US" sz="7199">
                <a:solidFill>
                  <a:srgbClr val="5E3023"/>
                </a:solidFill>
                <a:latin typeface="Hertical Smooth"/>
              </a:rPr>
              <a:t>1 接送注意事項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473264" y="4132860"/>
            <a:ext cx="8040161" cy="2021280"/>
            <a:chOff x="0" y="0"/>
            <a:chExt cx="9931193" cy="2496682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9945524" cy="2528735"/>
            </a:xfrm>
            <a:custGeom>
              <a:avLst/>
              <a:gdLst/>
              <a:ahLst/>
              <a:cxnLst/>
              <a:rect l="l" t="t" r="r" b="b"/>
              <a:pathLst>
                <a:path w="9945524" h="2528735">
                  <a:moveTo>
                    <a:pt x="63030" y="1935182"/>
                  </a:moveTo>
                  <a:cubicBezTo>
                    <a:pt x="63030" y="1935182"/>
                    <a:pt x="0" y="168861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9052451" y="6965"/>
                  </a:cubicBezTo>
                  <a:lnTo>
                    <a:pt x="9052452" y="6965"/>
                  </a:lnTo>
                  <a:cubicBezTo>
                    <a:pt x="9269199" y="16819"/>
                    <a:pt x="9473514" y="36481"/>
                    <a:pt x="9607703" y="101690"/>
                  </a:cubicBezTo>
                  <a:cubicBezTo>
                    <a:pt x="9863748" y="226120"/>
                    <a:pt x="9945524" y="459160"/>
                    <a:pt x="9940036" y="704684"/>
                  </a:cubicBezTo>
                  <a:cubicBezTo>
                    <a:pt x="9940036" y="704684"/>
                    <a:pt x="9896748" y="1013073"/>
                    <a:pt x="9904182" y="1248607"/>
                  </a:cubicBezTo>
                  <a:cubicBezTo>
                    <a:pt x="9911305" y="1676984"/>
                    <a:pt x="9918461" y="1872586"/>
                    <a:pt x="9918461" y="1872586"/>
                  </a:cubicBezTo>
                  <a:cubicBezTo>
                    <a:pt x="9901780" y="2088319"/>
                    <a:pt x="9787136" y="2298931"/>
                    <a:pt x="9590267" y="2410555"/>
                  </a:cubicBezTo>
                  <a:cubicBezTo>
                    <a:pt x="9439915" y="2495803"/>
                    <a:pt x="9241884" y="2510901"/>
                    <a:pt x="7348186" y="2500160"/>
                  </a:cubicBezTo>
                  <a:lnTo>
                    <a:pt x="7348081" y="2500160"/>
                  </a:lnTo>
                  <a:cubicBezTo>
                    <a:pt x="645952" y="2494883"/>
                    <a:pt x="384604" y="2528736"/>
                    <a:pt x="254278" y="2419578"/>
                  </a:cubicBezTo>
                  <a:cubicBezTo>
                    <a:pt x="145767" y="2328693"/>
                    <a:pt x="81795" y="2135381"/>
                    <a:pt x="63030" y="1935182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8196431" y="3896220"/>
            <a:ext cx="2553666" cy="2494560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F8F6F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9473264" y="7000380"/>
            <a:ext cx="8040161" cy="2021280"/>
            <a:chOff x="0" y="0"/>
            <a:chExt cx="9931193" cy="2496682"/>
          </a:xfrm>
        </p:grpSpPr>
        <p:sp>
          <p:nvSpPr>
            <p:cNvPr id="14" name="Freeform 14"/>
            <p:cNvSpPr/>
            <p:nvPr/>
          </p:nvSpPr>
          <p:spPr>
            <a:xfrm>
              <a:off x="-9098" y="-6509"/>
              <a:ext cx="9945524" cy="2528735"/>
            </a:xfrm>
            <a:custGeom>
              <a:avLst/>
              <a:gdLst/>
              <a:ahLst/>
              <a:cxnLst/>
              <a:rect l="l" t="t" r="r" b="b"/>
              <a:pathLst>
                <a:path w="9945524" h="2528735">
                  <a:moveTo>
                    <a:pt x="63030" y="1935182"/>
                  </a:moveTo>
                  <a:cubicBezTo>
                    <a:pt x="63030" y="1935182"/>
                    <a:pt x="0" y="168861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9052451" y="6965"/>
                  </a:cubicBezTo>
                  <a:lnTo>
                    <a:pt x="9052452" y="6965"/>
                  </a:lnTo>
                  <a:cubicBezTo>
                    <a:pt x="9269199" y="16819"/>
                    <a:pt x="9473514" y="36481"/>
                    <a:pt x="9607703" y="101690"/>
                  </a:cubicBezTo>
                  <a:cubicBezTo>
                    <a:pt x="9863748" y="226120"/>
                    <a:pt x="9945524" y="459160"/>
                    <a:pt x="9940036" y="704684"/>
                  </a:cubicBezTo>
                  <a:cubicBezTo>
                    <a:pt x="9940036" y="704684"/>
                    <a:pt x="9896748" y="1013073"/>
                    <a:pt x="9904182" y="1248607"/>
                  </a:cubicBezTo>
                  <a:cubicBezTo>
                    <a:pt x="9911305" y="1676984"/>
                    <a:pt x="9918461" y="1872586"/>
                    <a:pt x="9918461" y="1872586"/>
                  </a:cubicBezTo>
                  <a:cubicBezTo>
                    <a:pt x="9901780" y="2088319"/>
                    <a:pt x="9787136" y="2298931"/>
                    <a:pt x="9590267" y="2410555"/>
                  </a:cubicBezTo>
                  <a:cubicBezTo>
                    <a:pt x="9439915" y="2495803"/>
                    <a:pt x="9241884" y="2510901"/>
                    <a:pt x="7348186" y="2500160"/>
                  </a:cubicBezTo>
                  <a:lnTo>
                    <a:pt x="7348081" y="2500160"/>
                  </a:lnTo>
                  <a:cubicBezTo>
                    <a:pt x="645952" y="2494883"/>
                    <a:pt x="384604" y="2528736"/>
                    <a:pt x="254278" y="2419578"/>
                  </a:cubicBezTo>
                  <a:cubicBezTo>
                    <a:pt x="145767" y="2328693"/>
                    <a:pt x="81795" y="2135381"/>
                    <a:pt x="63030" y="1935182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196431" y="6763740"/>
            <a:ext cx="2553666" cy="2494560"/>
            <a:chOff x="0" y="0"/>
            <a:chExt cx="4828540" cy="4716780"/>
          </a:xfrm>
        </p:grpSpPr>
        <p:sp>
          <p:nvSpPr>
            <p:cNvPr id="16" name="Freeform 1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F8F6F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8346540" y="6820369"/>
            <a:ext cx="2253448" cy="2201291"/>
            <a:chOff x="0" y="0"/>
            <a:chExt cx="4828540" cy="4716780"/>
          </a:xfrm>
        </p:grpSpPr>
        <p:sp>
          <p:nvSpPr>
            <p:cNvPr id="18" name="Freeform 1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l="-46450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8196431" y="1171054"/>
            <a:ext cx="2253448" cy="2201291"/>
            <a:chOff x="0" y="0"/>
            <a:chExt cx="4828540" cy="4716780"/>
          </a:xfrm>
        </p:grpSpPr>
        <p:sp>
          <p:nvSpPr>
            <p:cNvPr id="20" name="Freeform 20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23225" r="-23225"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 rot="2155398">
            <a:off x="1022609" y="7490944"/>
            <a:ext cx="1355615" cy="1758463"/>
          </a:xfrm>
          <a:custGeom>
            <a:avLst/>
            <a:gdLst/>
            <a:ahLst/>
            <a:cxnLst/>
            <a:rect l="l" t="t" r="r" b="b"/>
            <a:pathLst>
              <a:path w="1355615" h="1758463">
                <a:moveTo>
                  <a:pt x="0" y="0"/>
                </a:moveTo>
                <a:lnTo>
                  <a:pt x="1355614" y="0"/>
                </a:lnTo>
                <a:lnTo>
                  <a:pt x="1355614" y="1758463"/>
                </a:lnTo>
                <a:lnTo>
                  <a:pt x="0" y="17584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061952">
            <a:off x="16578263" y="597143"/>
            <a:ext cx="1030238" cy="1336394"/>
          </a:xfrm>
          <a:custGeom>
            <a:avLst/>
            <a:gdLst/>
            <a:ahLst/>
            <a:cxnLst/>
            <a:rect l="l" t="t" r="r" b="b"/>
            <a:pathLst>
              <a:path w="1030238" h="1336394">
                <a:moveTo>
                  <a:pt x="0" y="0"/>
                </a:moveTo>
                <a:lnTo>
                  <a:pt x="1030238" y="0"/>
                </a:lnTo>
                <a:lnTo>
                  <a:pt x="1030238" y="1336394"/>
                </a:lnTo>
                <a:lnTo>
                  <a:pt x="0" y="13363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010473" y="4432340"/>
            <a:ext cx="2529839" cy="1347139"/>
          </a:xfrm>
          <a:custGeom>
            <a:avLst/>
            <a:gdLst/>
            <a:ahLst/>
            <a:cxnLst/>
            <a:rect l="l" t="t" r="r" b="b"/>
            <a:pathLst>
              <a:path w="2529839" h="1347139">
                <a:moveTo>
                  <a:pt x="0" y="0"/>
                </a:moveTo>
                <a:lnTo>
                  <a:pt x="2529839" y="0"/>
                </a:lnTo>
                <a:lnTo>
                  <a:pt x="2529839" y="1347139"/>
                </a:lnTo>
                <a:lnTo>
                  <a:pt x="0" y="13471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175281" y="4097424"/>
            <a:ext cx="5051142" cy="580591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019647" y="1086331"/>
            <a:ext cx="6748159" cy="2286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598"/>
              </a:lnSpc>
              <a:spcBef>
                <a:spcPct val="0"/>
              </a:spcBef>
            </a:pPr>
            <a:r>
              <a:rPr lang="en-US" sz="11998">
                <a:solidFill>
                  <a:srgbClr val="5E3023"/>
                </a:solidFill>
                <a:ea typeface="Hertical Smooth"/>
              </a:rPr>
              <a:t>討論議題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773926" y="4265804"/>
            <a:ext cx="6485374" cy="1384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359"/>
              </a:lnSpc>
              <a:spcBef>
                <a:spcPct val="0"/>
              </a:spcBef>
            </a:pPr>
            <a:r>
              <a:rPr lang="en-US" sz="7199">
                <a:solidFill>
                  <a:srgbClr val="5E3023"/>
                </a:solidFill>
                <a:latin typeface="Hertical Smooth"/>
              </a:rPr>
              <a:t>2 交通車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750097" y="7171830"/>
            <a:ext cx="7888123" cy="1384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359"/>
              </a:lnSpc>
              <a:spcBef>
                <a:spcPct val="0"/>
              </a:spcBef>
            </a:pPr>
            <a:r>
              <a:rPr lang="en-US" sz="7199">
                <a:solidFill>
                  <a:srgbClr val="5E3023"/>
                </a:solidFill>
                <a:latin typeface="Hertical Smooth"/>
              </a:rPr>
              <a:t>3 學生行為表現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92349" y="1028700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811955" y="590749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08975" y="8591550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2808945" y="2320589"/>
            <a:ext cx="3753064" cy="4892642"/>
          </a:xfrm>
          <a:custGeom>
            <a:avLst/>
            <a:gdLst/>
            <a:ahLst/>
            <a:cxnLst/>
            <a:rect l="l" t="t" r="r" b="b"/>
            <a:pathLst>
              <a:path w="3753064" h="4892642">
                <a:moveTo>
                  <a:pt x="0" y="0"/>
                </a:moveTo>
                <a:lnTo>
                  <a:pt x="3753064" y="0"/>
                </a:lnTo>
                <a:lnTo>
                  <a:pt x="3753064" y="4892642"/>
                </a:lnTo>
                <a:lnTo>
                  <a:pt x="0" y="48926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04296" y="2890378"/>
            <a:ext cx="2608765" cy="3478353"/>
          </a:xfrm>
          <a:custGeom>
            <a:avLst/>
            <a:gdLst/>
            <a:ahLst/>
            <a:cxnLst/>
            <a:rect l="l" t="t" r="r" b="b"/>
            <a:pathLst>
              <a:path w="2608765" h="3478353">
                <a:moveTo>
                  <a:pt x="0" y="0"/>
                </a:moveTo>
                <a:lnTo>
                  <a:pt x="2608764" y="0"/>
                </a:lnTo>
                <a:lnTo>
                  <a:pt x="2608764" y="3478353"/>
                </a:lnTo>
                <a:lnTo>
                  <a:pt x="0" y="34783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04051" y="6710117"/>
            <a:ext cx="5562852" cy="2206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7"/>
              </a:lnSpc>
            </a:pPr>
            <a:r>
              <a:rPr lang="en-US" sz="5962">
                <a:solidFill>
                  <a:srgbClr val="443C45"/>
                </a:solidFill>
                <a:ea typeface="Handyman"/>
              </a:rPr>
              <a:t>進入校園請配戴</a:t>
            </a:r>
          </a:p>
          <a:p>
            <a:pPr marL="0" lvl="0" indent="0" algn="ctr">
              <a:lnSpc>
                <a:spcPts val="8347"/>
              </a:lnSpc>
              <a:spcBef>
                <a:spcPct val="0"/>
              </a:spcBef>
            </a:pPr>
            <a:r>
              <a:rPr lang="en-US" sz="5962">
                <a:solidFill>
                  <a:srgbClr val="443C45"/>
                </a:solidFill>
                <a:latin typeface="Handyman"/>
              </a:rPr>
              <a:t>112年黃色接送證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91791" y="6719642"/>
            <a:ext cx="5341279" cy="3194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5"/>
              </a:lnSpc>
              <a:spcBef>
                <a:spcPct val="0"/>
              </a:spcBef>
            </a:pPr>
            <a:r>
              <a:rPr lang="en-US" sz="5853">
                <a:solidFill>
                  <a:srgbClr val="443C45"/>
                </a:solidFill>
                <a:ea typeface="Handyman"/>
              </a:rPr>
              <a:t>安親老師請穿著安親班制服或背心，增加辨識度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22559" y="76399"/>
            <a:ext cx="12020655" cy="2510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7028"/>
              </a:lnSpc>
              <a:spcBef>
                <a:spcPct val="0"/>
              </a:spcBef>
            </a:pPr>
            <a:r>
              <a:rPr lang="en-US" sz="13098">
                <a:solidFill>
                  <a:srgbClr val="5E3023"/>
                </a:solidFill>
                <a:latin typeface="Hertical Smooth"/>
              </a:rPr>
              <a:t>1 接送注意事項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92349" y="1028700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811955" y="590749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08975" y="8591550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18846" y="2890378"/>
            <a:ext cx="3523738" cy="3462073"/>
          </a:xfrm>
          <a:custGeom>
            <a:avLst/>
            <a:gdLst/>
            <a:ahLst/>
            <a:cxnLst/>
            <a:rect l="l" t="t" r="r" b="b"/>
            <a:pathLst>
              <a:path w="3523738" h="3462073">
                <a:moveTo>
                  <a:pt x="0" y="0"/>
                </a:moveTo>
                <a:lnTo>
                  <a:pt x="3523738" y="0"/>
                </a:lnTo>
                <a:lnTo>
                  <a:pt x="3523738" y="3462073"/>
                </a:lnTo>
                <a:lnTo>
                  <a:pt x="0" y="34620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511454">
            <a:off x="5592387" y="3822919"/>
            <a:ext cx="3446166" cy="4334799"/>
          </a:xfrm>
          <a:custGeom>
            <a:avLst/>
            <a:gdLst/>
            <a:ahLst/>
            <a:cxnLst/>
            <a:rect l="l" t="t" r="r" b="b"/>
            <a:pathLst>
              <a:path w="3446166" h="4334799">
                <a:moveTo>
                  <a:pt x="0" y="0"/>
                </a:moveTo>
                <a:lnTo>
                  <a:pt x="3446166" y="0"/>
                </a:lnTo>
                <a:lnTo>
                  <a:pt x="3446166" y="4334799"/>
                </a:lnTo>
                <a:lnTo>
                  <a:pt x="0" y="43347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77524" y="6251215"/>
            <a:ext cx="6316478" cy="325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7"/>
              </a:lnSpc>
            </a:pPr>
            <a:r>
              <a:rPr lang="en-US" sz="5962">
                <a:solidFill>
                  <a:srgbClr val="443C45"/>
                </a:solidFill>
                <a:ea typeface="Handyman"/>
              </a:rPr>
              <a:t>中午 </a:t>
            </a:r>
            <a:r>
              <a:rPr lang="en-US" sz="5962">
                <a:solidFill>
                  <a:srgbClr val="FF3131"/>
                </a:solidFill>
                <a:latin typeface="Handyman"/>
              </a:rPr>
              <a:t>12:30</a:t>
            </a:r>
          </a:p>
          <a:p>
            <a:pPr algn="ctr">
              <a:lnSpc>
                <a:spcPts val="8347"/>
              </a:lnSpc>
            </a:pPr>
            <a:r>
              <a:rPr lang="en-US" sz="5962">
                <a:solidFill>
                  <a:srgbClr val="443C45"/>
                </a:solidFill>
                <a:ea typeface="Handyman"/>
              </a:rPr>
              <a:t>下午 </a:t>
            </a:r>
            <a:r>
              <a:rPr lang="en-US" sz="5962">
                <a:solidFill>
                  <a:srgbClr val="FF3131"/>
                </a:solidFill>
                <a:latin typeface="Handyman"/>
              </a:rPr>
              <a:t>15:30</a:t>
            </a:r>
          </a:p>
          <a:p>
            <a:pPr marL="0" lvl="0" indent="0" algn="ctr">
              <a:lnSpc>
                <a:spcPts val="8347"/>
              </a:lnSpc>
              <a:spcBef>
                <a:spcPct val="0"/>
              </a:spcBef>
            </a:pPr>
            <a:r>
              <a:rPr lang="en-US" sz="5962">
                <a:solidFill>
                  <a:srgbClr val="443C45"/>
                </a:solidFill>
                <a:ea typeface="Handyman"/>
              </a:rPr>
              <a:t>請準時入校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79734" y="3492489"/>
            <a:ext cx="9208266" cy="7453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12"/>
              </a:lnSpc>
            </a:pPr>
            <a:r>
              <a:rPr lang="en-US" sz="6508">
                <a:solidFill>
                  <a:srgbClr val="FF3131"/>
                </a:solidFill>
                <a:ea typeface="Handyman"/>
              </a:rPr>
              <a:t>協助安親隊伍:</a:t>
            </a:r>
          </a:p>
          <a:p>
            <a:pPr algn="ctr">
              <a:lnSpc>
                <a:spcPts val="8412"/>
              </a:lnSpc>
            </a:pPr>
            <a:r>
              <a:rPr lang="en-US" sz="6009">
                <a:solidFill>
                  <a:srgbClr val="443C45"/>
                </a:solidFill>
                <a:latin typeface="Handyman"/>
              </a:rPr>
              <a:t>1.秩序維護，避免打鬧嬉戲</a:t>
            </a:r>
          </a:p>
          <a:p>
            <a:pPr algn="ctr">
              <a:lnSpc>
                <a:spcPts val="8412"/>
              </a:lnSpc>
            </a:pPr>
            <a:r>
              <a:rPr lang="en-US" sz="6009">
                <a:solidFill>
                  <a:srgbClr val="443C45"/>
                </a:solidFill>
                <a:latin typeface="Handyman"/>
              </a:rPr>
              <a:t>2.整潔維護，避免亂丟物品</a:t>
            </a:r>
          </a:p>
          <a:p>
            <a:pPr algn="ctr">
              <a:lnSpc>
                <a:spcPts val="8412"/>
              </a:lnSpc>
            </a:pPr>
            <a:r>
              <a:rPr lang="en-US" sz="6009">
                <a:solidFill>
                  <a:srgbClr val="443C45"/>
                </a:solidFill>
                <a:latin typeface="Handyman"/>
              </a:rPr>
              <a:t>3.音量控制，避免大聲聊天</a:t>
            </a:r>
          </a:p>
          <a:p>
            <a:pPr algn="ctr">
              <a:lnSpc>
                <a:spcPts val="8412"/>
              </a:lnSpc>
            </a:pPr>
            <a:r>
              <a:rPr lang="en-US" sz="6009">
                <a:solidFill>
                  <a:srgbClr val="443C45"/>
                </a:solidFill>
                <a:latin typeface="Handyman"/>
              </a:rPr>
              <a:t>4.人數掌控，點完名請蹲下</a:t>
            </a:r>
          </a:p>
          <a:p>
            <a:pPr>
              <a:lnSpc>
                <a:spcPts val="5034"/>
              </a:lnSpc>
            </a:pPr>
            <a:endParaRPr lang="en-US" sz="6009">
              <a:solidFill>
                <a:srgbClr val="443C45"/>
              </a:solidFill>
              <a:latin typeface="Handyman"/>
            </a:endParaRPr>
          </a:p>
          <a:p>
            <a:pPr algn="ctr">
              <a:lnSpc>
                <a:spcPts val="5034"/>
              </a:lnSpc>
            </a:pPr>
            <a:endParaRPr lang="en-US" sz="6009">
              <a:solidFill>
                <a:srgbClr val="443C45"/>
              </a:solidFill>
              <a:latin typeface="Handyman"/>
            </a:endParaRPr>
          </a:p>
          <a:p>
            <a:pPr marL="0" lvl="0" indent="0" algn="ctr">
              <a:lnSpc>
                <a:spcPts val="5034"/>
              </a:lnSpc>
              <a:spcBef>
                <a:spcPct val="0"/>
              </a:spcBef>
            </a:pPr>
            <a:endParaRPr lang="en-US" sz="6009">
              <a:solidFill>
                <a:srgbClr val="443C45"/>
              </a:solidFill>
              <a:latin typeface="Handyma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322559" y="76399"/>
            <a:ext cx="12020655" cy="2510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7028"/>
              </a:lnSpc>
              <a:spcBef>
                <a:spcPct val="0"/>
              </a:spcBef>
            </a:pPr>
            <a:r>
              <a:rPr lang="en-US" sz="13098">
                <a:solidFill>
                  <a:srgbClr val="5E3023"/>
                </a:solidFill>
                <a:latin typeface="Hertical Smooth"/>
              </a:rPr>
              <a:t>1 接送注意事項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92349" y="1028700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811955" y="590749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08975" y="8591550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2808945" y="2320589"/>
            <a:ext cx="3753064" cy="4892642"/>
          </a:xfrm>
          <a:custGeom>
            <a:avLst/>
            <a:gdLst/>
            <a:ahLst/>
            <a:cxnLst/>
            <a:rect l="l" t="t" r="r" b="b"/>
            <a:pathLst>
              <a:path w="3753064" h="4892642">
                <a:moveTo>
                  <a:pt x="0" y="0"/>
                </a:moveTo>
                <a:lnTo>
                  <a:pt x="3753064" y="0"/>
                </a:lnTo>
                <a:lnTo>
                  <a:pt x="3753064" y="4892642"/>
                </a:lnTo>
                <a:lnTo>
                  <a:pt x="0" y="48926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80503" y="2833442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04051" y="6710117"/>
            <a:ext cx="5562852" cy="3266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47"/>
              </a:lnSpc>
              <a:spcBef>
                <a:spcPct val="0"/>
              </a:spcBef>
            </a:pPr>
            <a:r>
              <a:rPr lang="en-US" sz="5962">
                <a:solidFill>
                  <a:srgbClr val="443C45"/>
                </a:solidFill>
                <a:ea typeface="Handyman"/>
              </a:rPr>
              <a:t>放學時，學校一至四路隊放完，才放安親班路隊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36159" y="3882815"/>
            <a:ext cx="9968146" cy="415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14"/>
              </a:lnSpc>
              <a:spcBef>
                <a:spcPct val="0"/>
              </a:spcBef>
            </a:pPr>
            <a:r>
              <a:rPr lang="en-US" sz="7653">
                <a:solidFill>
                  <a:srgbClr val="FF3131"/>
                </a:solidFill>
                <a:ea typeface="Handyman"/>
              </a:rPr>
              <a:t>請勿</a:t>
            </a:r>
            <a:r>
              <a:rPr lang="en-US" sz="7653">
                <a:solidFill>
                  <a:srgbClr val="443C45"/>
                </a:solidFill>
                <a:ea typeface="Handyman"/>
              </a:rPr>
              <a:t>告訴學生在</a:t>
            </a:r>
            <a:r>
              <a:rPr lang="en-US" sz="7653">
                <a:solidFill>
                  <a:srgbClr val="FF3131"/>
                </a:solidFill>
                <a:ea typeface="Handyman"/>
              </a:rPr>
              <a:t>前穿堂</a:t>
            </a:r>
            <a:r>
              <a:rPr lang="en-US" sz="7653">
                <a:solidFill>
                  <a:srgbClr val="443C45"/>
                </a:solidFill>
                <a:ea typeface="Handyman"/>
              </a:rPr>
              <a:t>或</a:t>
            </a:r>
            <a:r>
              <a:rPr lang="en-US" sz="7653">
                <a:solidFill>
                  <a:srgbClr val="FF3131"/>
                </a:solidFill>
                <a:ea typeface="Handyman"/>
              </a:rPr>
              <a:t>校門口</a:t>
            </a:r>
            <a:r>
              <a:rPr lang="en-US" sz="7653">
                <a:solidFill>
                  <a:srgbClr val="443C45"/>
                </a:solidFill>
                <a:ea typeface="Handyman"/>
              </a:rPr>
              <a:t>等老師，會影響放學路隊的動線行進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22559" y="76399"/>
            <a:ext cx="12020655" cy="2510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7028"/>
              </a:lnSpc>
              <a:spcBef>
                <a:spcPct val="0"/>
              </a:spcBef>
            </a:pPr>
            <a:r>
              <a:rPr lang="en-US" sz="13098">
                <a:solidFill>
                  <a:srgbClr val="5E3023"/>
                </a:solidFill>
                <a:latin typeface="Hertical Smooth"/>
              </a:rPr>
              <a:t>1 接送注意事項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771" y="4686300"/>
            <a:ext cx="18288000" cy="6343650"/>
          </a:xfrm>
          <a:custGeom>
            <a:avLst/>
            <a:gdLst/>
            <a:ahLst/>
            <a:cxnLst/>
            <a:rect l="l" t="t" r="r" b="b"/>
            <a:pathLst>
              <a:path w="18288000" h="6966599">
                <a:moveTo>
                  <a:pt x="0" y="0"/>
                </a:moveTo>
                <a:lnTo>
                  <a:pt x="18288000" y="0"/>
                </a:lnTo>
                <a:lnTo>
                  <a:pt x="18288000" y="6966599"/>
                </a:lnTo>
                <a:lnTo>
                  <a:pt x="0" y="69665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456" r="-2445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495800" y="3303407"/>
            <a:ext cx="1051560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000000"/>
                </a:solidFill>
                <a:ea typeface="Noto Sans T Chinese Bold"/>
              </a:rPr>
              <a:t>後穿堂安親班位置圖</a:t>
            </a:r>
            <a:endParaRPr lang="en-US" sz="9200" dirty="0">
              <a:solidFill>
                <a:srgbClr val="000000"/>
              </a:solidFill>
              <a:ea typeface="Noto Sans T Chinese Bold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9957"/>
            <a:ext cx="18288000" cy="354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1726247"/>
            <a:ext cx="20617213" cy="6892290"/>
          </a:xfrm>
          <a:custGeom>
            <a:avLst/>
            <a:gdLst/>
            <a:ahLst/>
            <a:cxnLst/>
            <a:rect l="l" t="t" r="r" b="b"/>
            <a:pathLst>
              <a:path w="20617213" h="6892290">
                <a:moveTo>
                  <a:pt x="0" y="0"/>
                </a:moveTo>
                <a:lnTo>
                  <a:pt x="20617213" y="0"/>
                </a:lnTo>
                <a:lnTo>
                  <a:pt x="20617213" y="6892290"/>
                </a:lnTo>
                <a:lnTo>
                  <a:pt x="0" y="68922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54" r="-1454" b="-278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33600" y="159703"/>
            <a:ext cx="1402080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ea typeface="Noto Sans T Chinese Bold"/>
              </a:rPr>
              <a:t>健康中心走廊安親班位置圖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7100"/>
            <a:ext cx="9525000" cy="3030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195</Words>
  <Application>Microsoft Office PowerPoint</Application>
  <PresentationFormat>自訂</PresentationFormat>
  <Paragraphs>80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7" baseType="lpstr">
      <vt:lpstr>Hertical Smooth</vt:lpstr>
      <vt:lpstr>Mango AC</vt:lpstr>
      <vt:lpstr>Noto Sans T Chinese</vt:lpstr>
      <vt:lpstr>Arial</vt:lpstr>
      <vt:lpstr>Be Vietnam</vt:lpstr>
      <vt:lpstr>Hangyaboly</vt:lpstr>
      <vt:lpstr>Noto Sans T Chinese Bold</vt:lpstr>
      <vt:lpstr>Handyman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112 學年度 安親班交通安全會議</dc:title>
  <cp:lastModifiedBy>user</cp:lastModifiedBy>
  <cp:revision>7</cp:revision>
  <dcterms:created xsi:type="dcterms:W3CDTF">2006-08-16T00:00:00Z</dcterms:created>
  <dcterms:modified xsi:type="dcterms:W3CDTF">2023-07-25T08:08:51Z</dcterms:modified>
  <dc:identifier>DAFpOKH5ANA</dc:identifier>
</cp:coreProperties>
</file>